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1" r:id="rId1"/>
  </p:sldMasterIdLst>
  <p:notesMasterIdLst>
    <p:notesMasterId r:id="rId22"/>
  </p:notesMasterIdLst>
  <p:sldIdLst>
    <p:sldId id="256" r:id="rId2"/>
    <p:sldId id="264" r:id="rId3"/>
    <p:sldId id="265" r:id="rId4"/>
    <p:sldId id="257" r:id="rId5"/>
    <p:sldId id="258" r:id="rId6"/>
    <p:sldId id="259" r:id="rId7"/>
    <p:sldId id="260" r:id="rId8"/>
    <p:sldId id="261" r:id="rId9"/>
    <p:sldId id="269" r:id="rId10"/>
    <p:sldId id="270" r:id="rId11"/>
    <p:sldId id="268" r:id="rId12"/>
    <p:sldId id="272" r:id="rId13"/>
    <p:sldId id="271" r:id="rId14"/>
    <p:sldId id="274" r:id="rId15"/>
    <p:sldId id="275" r:id="rId16"/>
    <p:sldId id="276" r:id="rId17"/>
    <p:sldId id="262" r:id="rId18"/>
    <p:sldId id="263" r:id="rId19"/>
    <p:sldId id="266" r:id="rId20"/>
    <p:sldId id="26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183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62A135-DD58-C64D-96EE-55A8B0ABDFB5}" type="datetimeFigureOut">
              <a:rPr lang="en-US" smtClean="0"/>
              <a:t>3/5/14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9CAD8E-8EAC-894B-A2AB-72A78D6625EA}" type="slidenum">
              <a:rPr lang="en-US" smtClean="0"/>
              <a:t>‹#›</a:t>
            </a:fld>
            <a:endParaRPr lang="en-US"/>
          </a:p>
        </p:txBody>
      </p:sp>
    </p:spTree>
    <p:extLst>
      <p:ext uri="{BB962C8B-B14F-4D97-AF65-F5344CB8AC3E}">
        <p14:creationId xmlns:p14="http://schemas.microsoft.com/office/powerpoint/2010/main" val="16577000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9CAD8E-8EAC-894B-A2AB-72A78D6625EA}" type="slidenum">
              <a:rPr lang="en-US" smtClean="0"/>
              <a:t>1</a:t>
            </a:fld>
            <a:endParaRPr lang="en-US"/>
          </a:p>
        </p:txBody>
      </p:sp>
    </p:spTree>
    <p:extLst>
      <p:ext uri="{BB962C8B-B14F-4D97-AF65-F5344CB8AC3E}">
        <p14:creationId xmlns:p14="http://schemas.microsoft.com/office/powerpoint/2010/main" val="606396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have downloaded music</a:t>
            </a:r>
            <a:r>
              <a:rPr lang="en-US" baseline="0" dirty="0" smtClean="0"/>
              <a:t> files you will need to import them into a collection in Movie Maker. Make sure you pay close attention as to where you have saved the files. This will help you to be able to import them. </a:t>
            </a:r>
            <a:endParaRPr lang="en-US" dirty="0"/>
          </a:p>
        </p:txBody>
      </p:sp>
      <p:sp>
        <p:nvSpPr>
          <p:cNvPr id="4" name="Slide Number Placeholder 3"/>
          <p:cNvSpPr>
            <a:spLocks noGrp="1"/>
          </p:cNvSpPr>
          <p:nvPr>
            <p:ph type="sldNum" sz="quarter" idx="10"/>
          </p:nvPr>
        </p:nvSpPr>
        <p:spPr/>
        <p:txBody>
          <a:bodyPr/>
          <a:lstStyle/>
          <a:p>
            <a:fld id="{B29CAD8E-8EAC-894B-A2AB-72A78D6625EA}" type="slidenum">
              <a:rPr lang="en-US" smtClean="0"/>
              <a:t>11</a:t>
            </a:fld>
            <a:endParaRPr lang="en-US"/>
          </a:p>
        </p:txBody>
      </p:sp>
    </p:spTree>
    <p:extLst>
      <p:ext uri="{BB962C8B-B14F-4D97-AF65-F5344CB8AC3E}">
        <p14:creationId xmlns:p14="http://schemas.microsoft.com/office/powerpoint/2010/main" val="2134660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have selected the audio</a:t>
            </a:r>
            <a:r>
              <a:rPr lang="en-US" baseline="0" dirty="0" smtClean="0"/>
              <a:t> files you wish to import this is what it will look like in Movie Maker. </a:t>
            </a:r>
            <a:endParaRPr lang="en-US" dirty="0"/>
          </a:p>
        </p:txBody>
      </p:sp>
      <p:sp>
        <p:nvSpPr>
          <p:cNvPr id="4" name="Slide Number Placeholder 3"/>
          <p:cNvSpPr>
            <a:spLocks noGrp="1"/>
          </p:cNvSpPr>
          <p:nvPr>
            <p:ph type="sldNum" sz="quarter" idx="10"/>
          </p:nvPr>
        </p:nvSpPr>
        <p:spPr/>
        <p:txBody>
          <a:bodyPr/>
          <a:lstStyle/>
          <a:p>
            <a:fld id="{B29CAD8E-8EAC-894B-A2AB-72A78D6625EA}" type="slidenum">
              <a:rPr lang="en-US" smtClean="0"/>
              <a:t>12</a:t>
            </a:fld>
            <a:endParaRPr lang="en-US"/>
          </a:p>
        </p:txBody>
      </p:sp>
    </p:spTree>
    <p:extLst>
      <p:ext uri="{BB962C8B-B14F-4D97-AF65-F5344CB8AC3E}">
        <p14:creationId xmlns:p14="http://schemas.microsoft.com/office/powerpoint/2010/main" val="1499778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few slides will demonstrate how to make your own recordings. </a:t>
            </a:r>
            <a:endParaRPr lang="en-US" dirty="0"/>
          </a:p>
        </p:txBody>
      </p:sp>
      <p:sp>
        <p:nvSpPr>
          <p:cNvPr id="4" name="Slide Number Placeholder 3"/>
          <p:cNvSpPr>
            <a:spLocks noGrp="1"/>
          </p:cNvSpPr>
          <p:nvPr>
            <p:ph type="sldNum" sz="quarter" idx="10"/>
          </p:nvPr>
        </p:nvSpPr>
        <p:spPr/>
        <p:txBody>
          <a:bodyPr/>
          <a:lstStyle/>
          <a:p>
            <a:fld id="{B29CAD8E-8EAC-894B-A2AB-72A78D6625EA}" type="slidenum">
              <a:rPr lang="en-US" smtClean="0"/>
              <a:t>13</a:t>
            </a:fld>
            <a:endParaRPr lang="en-US"/>
          </a:p>
        </p:txBody>
      </p:sp>
    </p:spTree>
    <p:extLst>
      <p:ext uri="{BB962C8B-B14F-4D97-AF65-F5344CB8AC3E}">
        <p14:creationId xmlns:p14="http://schemas.microsoft.com/office/powerpoint/2010/main" val="122219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Click microphone</a:t>
            </a:r>
            <a:r>
              <a:rPr lang="en-US" baseline="0" dirty="0" smtClean="0"/>
              <a:t> and the program will put you automatically into the timeline view. </a:t>
            </a:r>
          </a:p>
          <a:p>
            <a:pPr marL="228600" indent="-228600">
              <a:buFont typeface="+mj-lt"/>
              <a:buAutoNum type="arabicPeriod"/>
            </a:pPr>
            <a:r>
              <a:rPr lang="en-US" baseline="0" dirty="0" smtClean="0"/>
              <a:t>Click the </a:t>
            </a:r>
            <a:r>
              <a:rPr lang="en-US" b="1" baseline="0" dirty="0" smtClean="0"/>
              <a:t>Start Narration</a:t>
            </a:r>
            <a:r>
              <a:rPr lang="en-US" b="0" baseline="0" dirty="0" smtClean="0"/>
              <a:t> button and then click </a:t>
            </a:r>
            <a:r>
              <a:rPr lang="en-US" b="1" baseline="0" dirty="0" smtClean="0"/>
              <a:t>Stop Narration</a:t>
            </a:r>
            <a:r>
              <a:rPr lang="en-US" b="0" baseline="0" dirty="0" smtClean="0"/>
              <a:t> when you’re finished. </a:t>
            </a:r>
          </a:p>
          <a:p>
            <a:pPr marL="228600" indent="-228600">
              <a:buFont typeface="+mj-lt"/>
              <a:buAutoNum type="arabicPeriod"/>
            </a:pPr>
            <a:r>
              <a:rPr lang="en-US" b="0" baseline="0" dirty="0" smtClean="0"/>
              <a:t>Then you will be prompted to save the narration. Give it a file that you will be able to recognize. </a:t>
            </a:r>
            <a:endParaRPr lang="en-US" dirty="0"/>
          </a:p>
        </p:txBody>
      </p:sp>
      <p:sp>
        <p:nvSpPr>
          <p:cNvPr id="4" name="Slide Number Placeholder 3"/>
          <p:cNvSpPr>
            <a:spLocks noGrp="1"/>
          </p:cNvSpPr>
          <p:nvPr>
            <p:ph type="sldNum" sz="quarter" idx="10"/>
          </p:nvPr>
        </p:nvSpPr>
        <p:spPr/>
        <p:txBody>
          <a:bodyPr/>
          <a:lstStyle/>
          <a:p>
            <a:fld id="{B29CAD8E-8EAC-894B-A2AB-72A78D6625EA}" type="slidenum">
              <a:rPr lang="en-US" smtClean="0"/>
              <a:t>14</a:t>
            </a:fld>
            <a:endParaRPr lang="en-US"/>
          </a:p>
        </p:txBody>
      </p:sp>
    </p:spTree>
    <p:extLst>
      <p:ext uri="{BB962C8B-B14F-4D97-AF65-F5344CB8AC3E}">
        <p14:creationId xmlns:p14="http://schemas.microsoft.com/office/powerpoint/2010/main" val="1026832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audio</a:t>
            </a:r>
            <a:r>
              <a:rPr lang="en-US" baseline="0" dirty="0" smtClean="0"/>
              <a:t> narration has been saved it will now appear in the collection for audio files. Click and drag the audio file you wish to use into the timeline at the bottom of the screen. </a:t>
            </a:r>
            <a:endParaRPr lang="en-US" dirty="0"/>
          </a:p>
        </p:txBody>
      </p:sp>
      <p:sp>
        <p:nvSpPr>
          <p:cNvPr id="4" name="Slide Number Placeholder 3"/>
          <p:cNvSpPr>
            <a:spLocks noGrp="1"/>
          </p:cNvSpPr>
          <p:nvPr>
            <p:ph type="sldNum" sz="quarter" idx="10"/>
          </p:nvPr>
        </p:nvSpPr>
        <p:spPr/>
        <p:txBody>
          <a:bodyPr/>
          <a:lstStyle/>
          <a:p>
            <a:fld id="{B29CAD8E-8EAC-894B-A2AB-72A78D6625EA}" type="slidenum">
              <a:rPr lang="en-US" smtClean="0"/>
              <a:t>15</a:t>
            </a:fld>
            <a:endParaRPr lang="en-US"/>
          </a:p>
        </p:txBody>
      </p:sp>
    </p:spTree>
    <p:extLst>
      <p:ext uri="{BB962C8B-B14F-4D97-AF65-F5344CB8AC3E}">
        <p14:creationId xmlns:p14="http://schemas.microsoft.com/office/powerpoint/2010/main" val="919440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ways to edit your audio. </a:t>
            </a:r>
          </a:p>
          <a:p>
            <a:pPr marL="628650" lvl="1" indent="-171450">
              <a:buFont typeface="Arial"/>
              <a:buChar char="•"/>
            </a:pPr>
            <a:r>
              <a:rPr lang="en-US" dirty="0" smtClean="0"/>
              <a:t>Split a audio file or song.</a:t>
            </a:r>
          </a:p>
          <a:p>
            <a:pPr marL="628650" lvl="1" indent="-171450">
              <a:buFont typeface="Arial"/>
              <a:buChar char="•"/>
            </a:pPr>
            <a:r>
              <a:rPr lang="en-US" dirty="0" smtClean="0"/>
              <a:t>Shorten</a:t>
            </a:r>
            <a:r>
              <a:rPr lang="en-US" baseline="0" dirty="0" smtClean="0"/>
              <a:t> or lengthen file.</a:t>
            </a:r>
          </a:p>
          <a:p>
            <a:pPr marL="628650" lvl="1" indent="-171450">
              <a:buFont typeface="Arial"/>
              <a:buChar char="•"/>
            </a:pPr>
            <a:r>
              <a:rPr lang="en-US" baseline="0" dirty="0" smtClean="0"/>
              <a:t>Copy and paste</a:t>
            </a:r>
          </a:p>
          <a:p>
            <a:pPr marL="628650" lvl="1" indent="-171450">
              <a:buFont typeface="Arial"/>
              <a:buChar char="•"/>
            </a:pPr>
            <a:r>
              <a:rPr lang="en-US" baseline="0" dirty="0" smtClean="0"/>
              <a:t>Fade in or out</a:t>
            </a:r>
          </a:p>
          <a:p>
            <a:pPr marL="628650" lvl="1" indent="-171450">
              <a:buFont typeface="Arial"/>
              <a:buChar char="•"/>
            </a:pPr>
            <a:endParaRPr lang="en-US" baseline="0" dirty="0" smtClean="0"/>
          </a:p>
          <a:p>
            <a:pPr marL="171450" lvl="0" indent="-171450">
              <a:buFont typeface="Arial"/>
              <a:buChar char="•"/>
            </a:pPr>
            <a:r>
              <a:rPr lang="en-US" baseline="0" dirty="0" smtClean="0"/>
              <a:t>Use the </a:t>
            </a:r>
            <a:r>
              <a:rPr lang="en-US" b="1" baseline="0" dirty="0" smtClean="0"/>
              <a:t>Clip</a:t>
            </a:r>
            <a:r>
              <a:rPr lang="en-US" b="0" baseline="0" dirty="0" smtClean="0"/>
              <a:t> menu to split a clip in half by placing the cursor where you need to split the clip and select </a:t>
            </a:r>
            <a:r>
              <a:rPr lang="en-US" b="1" baseline="0" dirty="0" smtClean="0"/>
              <a:t>Split</a:t>
            </a:r>
            <a:r>
              <a:rPr lang="en-US" b="0" baseline="0" dirty="0" smtClean="0"/>
              <a:t>. </a:t>
            </a:r>
            <a:endParaRPr lang="en-US" b="1" baseline="0" dirty="0" smtClean="0"/>
          </a:p>
          <a:p>
            <a:pPr marL="171450" lvl="0" indent="-171450">
              <a:buFont typeface="Arial"/>
              <a:buChar char="•"/>
            </a:pPr>
            <a:r>
              <a:rPr lang="en-US" b="0" baseline="0" dirty="0" smtClean="0"/>
              <a:t>Make a song fade in or out by using the </a:t>
            </a:r>
            <a:r>
              <a:rPr lang="en-US" b="1" baseline="0" dirty="0" smtClean="0"/>
              <a:t>Audio</a:t>
            </a:r>
            <a:r>
              <a:rPr lang="en-US" b="0" baseline="0" dirty="0" smtClean="0"/>
              <a:t> part of the </a:t>
            </a:r>
            <a:r>
              <a:rPr lang="en-US" b="1" baseline="0" dirty="0" smtClean="0"/>
              <a:t>Clip</a:t>
            </a:r>
            <a:r>
              <a:rPr lang="en-US" b="0" baseline="0" dirty="0" smtClean="0"/>
              <a:t> menu. (Shown above)</a:t>
            </a:r>
          </a:p>
          <a:p>
            <a:pPr marL="171450" lvl="0" indent="-171450">
              <a:buFont typeface="Arial"/>
              <a:buChar char="•"/>
            </a:pPr>
            <a:r>
              <a:rPr lang="en-US" b="0" baseline="0" dirty="0" smtClean="0"/>
              <a:t>To make a song play again simple click on it once to select, then use </a:t>
            </a:r>
            <a:r>
              <a:rPr lang="en-US" b="0" baseline="0" dirty="0" err="1" smtClean="0"/>
              <a:t>Ctl+C</a:t>
            </a:r>
            <a:r>
              <a:rPr lang="en-US" b="0" baseline="0" dirty="0" smtClean="0"/>
              <a:t> to copy and </a:t>
            </a:r>
            <a:r>
              <a:rPr lang="en-US" b="0" baseline="0" dirty="0" err="1" smtClean="0"/>
              <a:t>Ctl+V</a:t>
            </a:r>
            <a:r>
              <a:rPr lang="en-US" b="0" baseline="0" dirty="0" smtClean="0"/>
              <a:t> to paste. </a:t>
            </a:r>
            <a:endParaRPr lang="en-US" b="0" dirty="0"/>
          </a:p>
        </p:txBody>
      </p:sp>
      <p:sp>
        <p:nvSpPr>
          <p:cNvPr id="4" name="Slide Number Placeholder 3"/>
          <p:cNvSpPr>
            <a:spLocks noGrp="1"/>
          </p:cNvSpPr>
          <p:nvPr>
            <p:ph type="sldNum" sz="quarter" idx="10"/>
          </p:nvPr>
        </p:nvSpPr>
        <p:spPr/>
        <p:txBody>
          <a:bodyPr/>
          <a:lstStyle/>
          <a:p>
            <a:fld id="{B29CAD8E-8EAC-894B-A2AB-72A78D6625EA}" type="slidenum">
              <a:rPr lang="en-US" smtClean="0"/>
              <a:t>16</a:t>
            </a:fld>
            <a:endParaRPr lang="en-US"/>
          </a:p>
        </p:txBody>
      </p:sp>
    </p:spTree>
    <p:extLst>
      <p:ext uri="{BB962C8B-B14F-4D97-AF65-F5344CB8AC3E}">
        <p14:creationId xmlns:p14="http://schemas.microsoft.com/office/powerpoint/2010/main" val="3294164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Saving to computer</a:t>
            </a:r>
          </a:p>
          <a:p>
            <a:endParaRPr lang="en-US" dirty="0" smtClean="0"/>
          </a:p>
          <a:p>
            <a:pPr marL="0" indent="0">
              <a:buFont typeface="+mj-lt"/>
              <a:buNone/>
            </a:pPr>
            <a:r>
              <a:rPr lang="en-US" dirty="0" smtClean="0"/>
              <a:t>Click </a:t>
            </a:r>
            <a:r>
              <a:rPr lang="en-US" b="1" dirty="0" smtClean="0"/>
              <a:t>Save to my computer</a:t>
            </a:r>
            <a:r>
              <a:rPr lang="en-US" b="0" dirty="0" smtClean="0"/>
              <a:t>.</a:t>
            </a:r>
          </a:p>
        </p:txBody>
      </p:sp>
      <p:sp>
        <p:nvSpPr>
          <p:cNvPr id="4" name="Slide Number Placeholder 3"/>
          <p:cNvSpPr>
            <a:spLocks noGrp="1"/>
          </p:cNvSpPr>
          <p:nvPr>
            <p:ph type="sldNum" sz="quarter" idx="10"/>
          </p:nvPr>
        </p:nvSpPr>
        <p:spPr/>
        <p:txBody>
          <a:bodyPr/>
          <a:lstStyle/>
          <a:p>
            <a:fld id="{B29CAD8E-8EAC-894B-A2AB-72A78D6625EA}" type="slidenum">
              <a:rPr lang="en-US" smtClean="0"/>
              <a:t>17</a:t>
            </a:fld>
            <a:endParaRPr lang="en-US"/>
          </a:p>
        </p:txBody>
      </p:sp>
    </p:spTree>
    <p:extLst>
      <p:ext uri="{BB962C8B-B14F-4D97-AF65-F5344CB8AC3E}">
        <p14:creationId xmlns:p14="http://schemas.microsoft.com/office/powerpoint/2010/main" val="3590452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where you will</a:t>
            </a:r>
            <a:r>
              <a:rPr lang="en-US" baseline="0" dirty="0" smtClean="0"/>
              <a:t> want to click on </a:t>
            </a:r>
            <a:r>
              <a:rPr lang="en-US" b="1" baseline="0" dirty="0" smtClean="0"/>
              <a:t>Browse</a:t>
            </a:r>
            <a:r>
              <a:rPr lang="en-US" b="0" baseline="0" dirty="0" smtClean="0"/>
              <a:t> and find your flash drive. </a:t>
            </a:r>
          </a:p>
          <a:p>
            <a:endParaRPr lang="en-US" b="0" baseline="0" dirty="0" smtClean="0"/>
          </a:p>
          <a:p>
            <a:pPr marL="0" indent="0">
              <a:buFont typeface="+mj-lt"/>
              <a:buNone/>
            </a:pPr>
            <a:r>
              <a:rPr lang="en-US" b="0" dirty="0" smtClean="0"/>
              <a:t>Select your flash drive.</a:t>
            </a:r>
            <a:r>
              <a:rPr lang="en-US" b="0" baseline="0" dirty="0" smtClean="0"/>
              <a:t> </a:t>
            </a:r>
          </a:p>
          <a:p>
            <a:pPr marL="685800" lvl="1" indent="-228600">
              <a:buFont typeface="+mj-lt"/>
              <a:buAutoNum type="arabicPeriod"/>
            </a:pPr>
            <a:r>
              <a:rPr lang="en-US" b="0" baseline="0" dirty="0" smtClean="0"/>
              <a:t>Click </a:t>
            </a:r>
            <a:r>
              <a:rPr lang="en-US" b="1" baseline="0" dirty="0" smtClean="0"/>
              <a:t>My Computer</a:t>
            </a:r>
          </a:p>
          <a:p>
            <a:pPr marL="685800" lvl="1" indent="-228600">
              <a:buFont typeface="+mj-lt"/>
              <a:buAutoNum type="arabicPeriod"/>
            </a:pPr>
            <a:r>
              <a:rPr lang="en-US" b="0" baseline="0" dirty="0" smtClean="0"/>
              <a:t>Your flash drive will show up as </a:t>
            </a:r>
            <a:r>
              <a:rPr lang="en-US" b="1" baseline="0" dirty="0" smtClean="0"/>
              <a:t>Removable Disk</a:t>
            </a:r>
            <a:r>
              <a:rPr lang="en-US" b="0" baseline="0" dirty="0" smtClean="0"/>
              <a:t>. Click once to select</a:t>
            </a:r>
          </a:p>
          <a:p>
            <a:pPr marL="685800" lvl="1" indent="-228600">
              <a:buFont typeface="+mj-lt"/>
              <a:buAutoNum type="arabicPeriod"/>
            </a:pPr>
            <a:r>
              <a:rPr lang="en-US" b="0" baseline="0" dirty="0" smtClean="0"/>
              <a:t>Click Open</a:t>
            </a:r>
          </a:p>
          <a:p>
            <a:endParaRPr lang="en-US" dirty="0"/>
          </a:p>
        </p:txBody>
      </p:sp>
      <p:sp>
        <p:nvSpPr>
          <p:cNvPr id="4" name="Slide Number Placeholder 3"/>
          <p:cNvSpPr>
            <a:spLocks noGrp="1"/>
          </p:cNvSpPr>
          <p:nvPr>
            <p:ph type="sldNum" sz="quarter" idx="10"/>
          </p:nvPr>
        </p:nvSpPr>
        <p:spPr/>
        <p:txBody>
          <a:bodyPr/>
          <a:lstStyle/>
          <a:p>
            <a:fld id="{B29CAD8E-8EAC-894B-A2AB-72A78D6625EA}" type="slidenum">
              <a:rPr lang="en-US" smtClean="0"/>
              <a:t>18</a:t>
            </a:fld>
            <a:endParaRPr lang="en-US"/>
          </a:p>
        </p:txBody>
      </p:sp>
    </p:spTree>
    <p:extLst>
      <p:ext uri="{BB962C8B-B14F-4D97-AF65-F5344CB8AC3E}">
        <p14:creationId xmlns:p14="http://schemas.microsoft.com/office/powerpoint/2010/main" val="1267712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Pictures</a:t>
            </a:r>
            <a:r>
              <a:rPr lang="en-US" baseline="0" dirty="0" smtClean="0"/>
              <a:t> and videos you have imported will be saved and transported with video once you do the </a:t>
            </a:r>
            <a:r>
              <a:rPr lang="en-US" b="1" baseline="0" dirty="0" smtClean="0"/>
              <a:t>Finish Movie</a:t>
            </a:r>
            <a:r>
              <a:rPr lang="en-US" b="0" baseline="0" dirty="0" smtClean="0"/>
              <a:t> steps. </a:t>
            </a:r>
            <a:endParaRPr lang="en-US" dirty="0"/>
          </a:p>
        </p:txBody>
      </p:sp>
      <p:sp>
        <p:nvSpPr>
          <p:cNvPr id="4" name="Slide Number Placeholder 3"/>
          <p:cNvSpPr>
            <a:spLocks noGrp="1"/>
          </p:cNvSpPr>
          <p:nvPr>
            <p:ph type="sldNum" sz="quarter" idx="10"/>
          </p:nvPr>
        </p:nvSpPr>
        <p:spPr/>
        <p:txBody>
          <a:bodyPr/>
          <a:lstStyle/>
          <a:p>
            <a:fld id="{B29CAD8E-8EAC-894B-A2AB-72A78D6625EA}" type="slidenum">
              <a:rPr lang="en-US" smtClean="0"/>
              <a:t>19</a:t>
            </a:fld>
            <a:endParaRPr lang="en-US"/>
          </a:p>
        </p:txBody>
      </p:sp>
    </p:spTree>
    <p:extLst>
      <p:ext uri="{BB962C8B-B14F-4D97-AF65-F5344CB8AC3E}">
        <p14:creationId xmlns:p14="http://schemas.microsoft.com/office/powerpoint/2010/main" val="1274220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a:t>
            </a:r>
            <a:r>
              <a:rPr lang="en-US" baseline="0" dirty="0" smtClean="0"/>
              <a:t> varieties of video cameras. Kodak and the Flip cameras are some we have that you can check out. Many still cameras also can record short videos. Most newer models have this capability. Just about all Smart Phones can record video. You should have directions that came with the phone to retrieve the video. The newer </a:t>
            </a:r>
            <a:r>
              <a:rPr lang="en-US" baseline="0" dirty="0" err="1" smtClean="0"/>
              <a:t>iTouches</a:t>
            </a:r>
            <a:r>
              <a:rPr lang="en-US" baseline="0" dirty="0" smtClean="0"/>
              <a:t> can also record video. The 2</a:t>
            </a:r>
            <a:r>
              <a:rPr lang="en-US" baseline="30000" dirty="0" smtClean="0"/>
              <a:t>nd</a:t>
            </a:r>
            <a:r>
              <a:rPr lang="en-US" baseline="0" dirty="0" smtClean="0"/>
              <a:t> generation </a:t>
            </a:r>
            <a:r>
              <a:rPr lang="en-US" baseline="0" dirty="0" err="1" smtClean="0"/>
              <a:t>iPad</a:t>
            </a:r>
            <a:r>
              <a:rPr lang="en-US" baseline="0" dirty="0" smtClean="0"/>
              <a:t> and other tablets can record video. To video from an </a:t>
            </a:r>
            <a:r>
              <a:rPr lang="en-US" baseline="0" dirty="0" err="1" smtClean="0"/>
              <a:t>iTouch</a:t>
            </a:r>
            <a:r>
              <a:rPr lang="en-US" baseline="0" dirty="0" smtClean="0"/>
              <a:t> or </a:t>
            </a:r>
            <a:r>
              <a:rPr lang="en-US" baseline="0" dirty="0" err="1" smtClean="0"/>
              <a:t>iPad</a:t>
            </a:r>
            <a:r>
              <a:rPr lang="en-US" baseline="0" dirty="0" smtClean="0"/>
              <a:t> you will need to set up an e-mail address and e-mail it to someone. </a:t>
            </a:r>
            <a:endParaRPr lang="en-US" dirty="0"/>
          </a:p>
        </p:txBody>
      </p:sp>
      <p:sp>
        <p:nvSpPr>
          <p:cNvPr id="4" name="Slide Number Placeholder 3"/>
          <p:cNvSpPr>
            <a:spLocks noGrp="1"/>
          </p:cNvSpPr>
          <p:nvPr>
            <p:ph type="sldNum" sz="quarter" idx="10"/>
          </p:nvPr>
        </p:nvSpPr>
        <p:spPr/>
        <p:txBody>
          <a:bodyPr/>
          <a:lstStyle/>
          <a:p>
            <a:fld id="{B29CAD8E-8EAC-894B-A2AB-72A78D6625EA}" type="slidenum">
              <a:rPr lang="en-US" smtClean="0"/>
              <a:t>2</a:t>
            </a:fld>
            <a:endParaRPr lang="en-US"/>
          </a:p>
        </p:txBody>
      </p:sp>
    </p:spTree>
    <p:extLst>
      <p:ext uri="{BB962C8B-B14F-4D97-AF65-F5344CB8AC3E}">
        <p14:creationId xmlns:p14="http://schemas.microsoft.com/office/powerpoint/2010/main" val="2277038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Menus- A link to each menu</a:t>
            </a:r>
            <a:r>
              <a:rPr lang="en-US" baseline="0" dirty="0" smtClean="0"/>
              <a:t> is located on the left-hand side of the screen. </a:t>
            </a:r>
          </a:p>
          <a:p>
            <a:r>
              <a:rPr lang="en-US" baseline="0" dirty="0" smtClean="0"/>
              <a:t>Collections- Each time you import a collection is created. They’re located in the center of the top section. To view other collections click on the drop down menu above this area. </a:t>
            </a:r>
          </a:p>
          <a:p>
            <a:r>
              <a:rPr lang="en-US" baseline="0" dirty="0" smtClean="0"/>
              <a:t>Effects and Transitions will show up in the middle section for selection. </a:t>
            </a:r>
          </a:p>
          <a:p>
            <a:r>
              <a:rPr lang="en-US" baseline="0" dirty="0" smtClean="0"/>
              <a:t>The default view of the storyboard will show each clip and the titles or transitions that have been added. Click </a:t>
            </a:r>
            <a:r>
              <a:rPr lang="en-US" b="1" baseline="0" dirty="0" smtClean="0"/>
              <a:t>Show Storyboard</a:t>
            </a:r>
            <a:r>
              <a:rPr lang="en-US" b="0" baseline="0" dirty="0" smtClean="0"/>
              <a:t> to view the timeline of how everything fits together or overlaps. </a:t>
            </a:r>
            <a:endParaRPr lang="en-US" dirty="0"/>
          </a:p>
        </p:txBody>
      </p:sp>
      <p:sp>
        <p:nvSpPr>
          <p:cNvPr id="4" name="Slide Number Placeholder 3"/>
          <p:cNvSpPr>
            <a:spLocks noGrp="1"/>
          </p:cNvSpPr>
          <p:nvPr>
            <p:ph type="sldNum" sz="quarter" idx="10"/>
          </p:nvPr>
        </p:nvSpPr>
        <p:spPr/>
        <p:txBody>
          <a:bodyPr/>
          <a:lstStyle/>
          <a:p>
            <a:fld id="{B29CAD8E-8EAC-894B-A2AB-72A78D6625EA}" type="slidenum">
              <a:rPr lang="en-US" smtClean="0"/>
              <a:t>3</a:t>
            </a:fld>
            <a:endParaRPr lang="en-US"/>
          </a:p>
        </p:txBody>
      </p:sp>
    </p:spTree>
    <p:extLst>
      <p:ext uri="{BB962C8B-B14F-4D97-AF65-F5344CB8AC3E}">
        <p14:creationId xmlns:p14="http://schemas.microsoft.com/office/powerpoint/2010/main" val="1694535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Some cameras video files will not work with Movie Maker. These directions are for those that do work with Movie Maker. However</a:t>
            </a:r>
            <a:r>
              <a:rPr lang="en-US" baseline="0" dirty="0" smtClean="0"/>
              <a:t> the directions can be used for other video software as it will be very similar. If you device can import directly into Movie Maker click on the first choice. Then follow the onscreen directions. It will be slightly different depending on the device. The second choice is for cameras that you need to insert the video first and then import it into Movie Maker. Insert Video and Pictures works basically the same way. </a:t>
            </a:r>
            <a:endParaRPr lang="en-US" dirty="0" smtClean="0"/>
          </a:p>
          <a:p>
            <a:endParaRPr lang="en-US" dirty="0"/>
          </a:p>
        </p:txBody>
      </p:sp>
      <p:sp>
        <p:nvSpPr>
          <p:cNvPr id="4" name="Slide Number Placeholder 3"/>
          <p:cNvSpPr>
            <a:spLocks noGrp="1"/>
          </p:cNvSpPr>
          <p:nvPr>
            <p:ph type="sldNum" sz="quarter" idx="10"/>
          </p:nvPr>
        </p:nvSpPr>
        <p:spPr/>
        <p:txBody>
          <a:bodyPr/>
          <a:lstStyle/>
          <a:p>
            <a:fld id="{B29CAD8E-8EAC-894B-A2AB-72A78D6625EA}" type="slidenum">
              <a:rPr lang="en-US" smtClean="0"/>
              <a:t>4</a:t>
            </a:fld>
            <a:endParaRPr lang="en-US"/>
          </a:p>
        </p:txBody>
      </p:sp>
    </p:spTree>
    <p:extLst>
      <p:ext uri="{BB962C8B-B14F-4D97-AF65-F5344CB8AC3E}">
        <p14:creationId xmlns:p14="http://schemas.microsoft.com/office/powerpoint/2010/main" val="4127994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will be using still pictures and</a:t>
            </a:r>
            <a:r>
              <a:rPr lang="en-US" baseline="0" dirty="0" smtClean="0"/>
              <a:t> adding effects such as zooming, adding rain, etc. select the 3</a:t>
            </a:r>
            <a:r>
              <a:rPr lang="en-US" baseline="30000" dirty="0" smtClean="0"/>
              <a:t>rd</a:t>
            </a:r>
            <a:r>
              <a:rPr lang="en-US" baseline="0" dirty="0" smtClean="0"/>
              <a:t> option and then go to the folder where the pictures are found. If you’re using video from another camera or phone you can select Video and also locate the folder where you save it. Be sure to pay attention which folder the pictures or video are being saved. </a:t>
            </a:r>
          </a:p>
          <a:p>
            <a:endParaRPr lang="en-US" baseline="0" dirty="0" smtClean="0"/>
          </a:p>
          <a:p>
            <a:pPr marL="228600" indent="-228600">
              <a:buFont typeface="+mj-lt"/>
              <a:buAutoNum type="arabicPeriod"/>
            </a:pPr>
            <a:r>
              <a:rPr lang="en-US" baseline="0" dirty="0" smtClean="0"/>
              <a:t>Click on My Computer</a:t>
            </a:r>
          </a:p>
          <a:p>
            <a:pPr marL="228600" indent="-228600">
              <a:buFont typeface="+mj-lt"/>
              <a:buAutoNum type="arabicPeriod"/>
            </a:pPr>
            <a:r>
              <a:rPr lang="en-US" baseline="0" dirty="0" smtClean="0"/>
              <a:t>Select your Flash drive</a:t>
            </a:r>
          </a:p>
          <a:p>
            <a:pPr marL="228600" indent="-228600">
              <a:buFont typeface="+mj-lt"/>
              <a:buAutoNum type="arabicPeriod"/>
            </a:pPr>
            <a:r>
              <a:rPr lang="en-US" baseline="0" dirty="0" smtClean="0"/>
              <a:t>Locate folder you saved your pictures or video in and click once to select. </a:t>
            </a:r>
          </a:p>
          <a:p>
            <a:pPr marL="228600" indent="-228600">
              <a:buFont typeface="+mj-lt"/>
              <a:buAutoNum type="arabicPeriod"/>
            </a:pPr>
            <a:r>
              <a:rPr lang="en-US" baseline="0" dirty="0" smtClean="0"/>
              <a:t>Click Open</a:t>
            </a:r>
          </a:p>
          <a:p>
            <a:pPr marL="228600" indent="-228600">
              <a:buFont typeface="+mj-lt"/>
              <a:buAutoNum type="arabicPeriod"/>
            </a:pPr>
            <a:r>
              <a:rPr lang="en-US" baseline="0" dirty="0" smtClean="0"/>
              <a:t>Click on the picture or video you want to import and click Open. </a:t>
            </a:r>
            <a:endParaRPr lang="en-US" dirty="0"/>
          </a:p>
        </p:txBody>
      </p:sp>
      <p:sp>
        <p:nvSpPr>
          <p:cNvPr id="4" name="Slide Number Placeholder 3"/>
          <p:cNvSpPr>
            <a:spLocks noGrp="1"/>
          </p:cNvSpPr>
          <p:nvPr>
            <p:ph type="sldNum" sz="quarter" idx="10"/>
          </p:nvPr>
        </p:nvSpPr>
        <p:spPr/>
        <p:txBody>
          <a:bodyPr/>
          <a:lstStyle/>
          <a:p>
            <a:fld id="{B29CAD8E-8EAC-894B-A2AB-72A78D6625EA}" type="slidenum">
              <a:rPr lang="en-US" smtClean="0"/>
              <a:t>5</a:t>
            </a:fld>
            <a:endParaRPr lang="en-US"/>
          </a:p>
        </p:txBody>
      </p:sp>
    </p:spTree>
    <p:extLst>
      <p:ext uri="{BB962C8B-B14F-4D97-AF65-F5344CB8AC3E}">
        <p14:creationId xmlns:p14="http://schemas.microsoft.com/office/powerpoint/2010/main" val="510311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what your Movie Maker screen will look like after the import is complete. Remember that even though it shows the pictures and video it really hasn’t moved the video. So you should save </a:t>
            </a:r>
            <a:r>
              <a:rPr lang="en-US" baseline="0" dirty="0" err="1" smtClean="0"/>
              <a:t>Movi</a:t>
            </a:r>
            <a:r>
              <a:rPr lang="en-US" baseline="0" dirty="0" smtClean="0"/>
              <a:t> e Maker to the same flash drive that you have the video. </a:t>
            </a:r>
            <a:endParaRPr lang="en-US" dirty="0"/>
          </a:p>
        </p:txBody>
      </p:sp>
      <p:sp>
        <p:nvSpPr>
          <p:cNvPr id="4" name="Slide Number Placeholder 3"/>
          <p:cNvSpPr>
            <a:spLocks noGrp="1"/>
          </p:cNvSpPr>
          <p:nvPr>
            <p:ph type="sldNum" sz="quarter" idx="10"/>
          </p:nvPr>
        </p:nvSpPr>
        <p:spPr/>
        <p:txBody>
          <a:bodyPr/>
          <a:lstStyle/>
          <a:p>
            <a:fld id="{B29CAD8E-8EAC-894B-A2AB-72A78D6625EA}" type="slidenum">
              <a:rPr lang="en-US" smtClean="0"/>
              <a:t>6</a:t>
            </a:fld>
            <a:endParaRPr lang="en-US"/>
          </a:p>
        </p:txBody>
      </p:sp>
    </p:spTree>
    <p:extLst>
      <p:ext uri="{BB962C8B-B14F-4D97-AF65-F5344CB8AC3E}">
        <p14:creationId xmlns:p14="http://schemas.microsoft.com/office/powerpoint/2010/main" val="2891129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the storyboard looks like once media has</a:t>
            </a:r>
            <a:r>
              <a:rPr lang="en-US" baseline="0" dirty="0" smtClean="0"/>
              <a:t> been dragged into the timeline. This is the bottom part of the screen. If you have titles that don’t like up correctly or accidently import a picture or video twice it can be deleted or readjusted here. </a:t>
            </a:r>
          </a:p>
          <a:p>
            <a:endParaRPr lang="en-US" dirty="0" smtClean="0"/>
          </a:p>
          <a:p>
            <a:endParaRPr lang="en-US" dirty="0" smtClean="0"/>
          </a:p>
          <a:p>
            <a:pPr marL="228600" indent="-228600">
              <a:buFont typeface="+mj-lt"/>
              <a:buAutoNum type="arabicPeriod"/>
            </a:pPr>
            <a:r>
              <a:rPr lang="en-US" dirty="0" smtClean="0"/>
              <a:t>Click what you want to remove</a:t>
            </a:r>
            <a:r>
              <a:rPr lang="en-US" baseline="0" dirty="0" smtClean="0"/>
              <a:t> once and then click Delete or Backspace. </a:t>
            </a:r>
          </a:p>
          <a:p>
            <a:pPr marL="228600" indent="-228600">
              <a:buFont typeface="+mj-lt"/>
              <a:buAutoNum type="arabicPeriod"/>
            </a:pPr>
            <a:r>
              <a:rPr lang="en-US" baseline="0" dirty="0" smtClean="0"/>
              <a:t>To move an object click and drag to where you want to move it. </a:t>
            </a:r>
            <a:endParaRPr lang="en-US" dirty="0"/>
          </a:p>
        </p:txBody>
      </p:sp>
      <p:sp>
        <p:nvSpPr>
          <p:cNvPr id="4" name="Slide Number Placeholder 3"/>
          <p:cNvSpPr>
            <a:spLocks noGrp="1"/>
          </p:cNvSpPr>
          <p:nvPr>
            <p:ph type="sldNum" sz="quarter" idx="10"/>
          </p:nvPr>
        </p:nvSpPr>
        <p:spPr/>
        <p:txBody>
          <a:bodyPr/>
          <a:lstStyle/>
          <a:p>
            <a:fld id="{B29CAD8E-8EAC-894B-A2AB-72A78D6625EA}" type="slidenum">
              <a:rPr lang="en-US" smtClean="0"/>
              <a:t>7</a:t>
            </a:fld>
            <a:endParaRPr lang="en-US"/>
          </a:p>
        </p:txBody>
      </p:sp>
    </p:spTree>
    <p:extLst>
      <p:ext uri="{BB962C8B-B14F-4D97-AF65-F5344CB8AC3E}">
        <p14:creationId xmlns:p14="http://schemas.microsoft.com/office/powerpoint/2010/main" val="928714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r>
              <a:rPr lang="en-US" baseline="0" dirty="0" smtClean="0"/>
              <a:t> the arrow to expand the edit tools. </a:t>
            </a:r>
          </a:p>
          <a:p>
            <a:endParaRPr lang="en-US" baseline="0" dirty="0" smtClean="0"/>
          </a:p>
          <a:p>
            <a:r>
              <a:rPr lang="en-US" baseline="0" dirty="0" smtClean="0"/>
              <a:t>Video Effects- ways to change the look of the video. For example is you want the video to look old select Sepia tone. You can add rain to a video here too. </a:t>
            </a:r>
          </a:p>
          <a:p>
            <a:r>
              <a:rPr lang="en-US" baseline="0" dirty="0" smtClean="0"/>
              <a:t>Video Transitions- this is similar to transitions in Power Point. This is how one video segments moves to another. </a:t>
            </a:r>
          </a:p>
          <a:p>
            <a:r>
              <a:rPr lang="en-US" baseline="0" dirty="0" smtClean="0"/>
              <a:t>Titles or Credits- The title is at the beginning or during the video and credits are at the end. </a:t>
            </a:r>
            <a:endParaRPr lang="en-US" dirty="0"/>
          </a:p>
        </p:txBody>
      </p:sp>
      <p:sp>
        <p:nvSpPr>
          <p:cNvPr id="4" name="Slide Number Placeholder 3"/>
          <p:cNvSpPr>
            <a:spLocks noGrp="1"/>
          </p:cNvSpPr>
          <p:nvPr>
            <p:ph type="sldNum" sz="quarter" idx="10"/>
          </p:nvPr>
        </p:nvSpPr>
        <p:spPr/>
        <p:txBody>
          <a:bodyPr/>
          <a:lstStyle/>
          <a:p>
            <a:fld id="{B29CAD8E-8EAC-894B-A2AB-72A78D6625EA}" type="slidenum">
              <a:rPr lang="en-US" smtClean="0"/>
              <a:t>8</a:t>
            </a:fld>
            <a:endParaRPr lang="en-US"/>
          </a:p>
        </p:txBody>
      </p:sp>
    </p:spTree>
    <p:extLst>
      <p:ext uri="{BB962C8B-B14F-4D97-AF65-F5344CB8AC3E}">
        <p14:creationId xmlns:p14="http://schemas.microsoft.com/office/powerpoint/2010/main" val="2802441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a:t>
            </a:r>
            <a:r>
              <a:rPr lang="en-US" baseline="0" dirty="0" smtClean="0"/>
              <a:t> sites on the internet that provide music downloads. You need to always check for copyright status to ensure you can freely use the music. These sites are safe ones to use. If you want to use a popular song not available free you may only use 30 seconds of the song legally. </a:t>
            </a:r>
            <a:endParaRPr lang="en-US" dirty="0"/>
          </a:p>
        </p:txBody>
      </p:sp>
      <p:sp>
        <p:nvSpPr>
          <p:cNvPr id="4" name="Slide Number Placeholder 3"/>
          <p:cNvSpPr>
            <a:spLocks noGrp="1"/>
          </p:cNvSpPr>
          <p:nvPr>
            <p:ph type="sldNum" sz="quarter" idx="10"/>
          </p:nvPr>
        </p:nvSpPr>
        <p:spPr/>
        <p:txBody>
          <a:bodyPr/>
          <a:lstStyle/>
          <a:p>
            <a:fld id="{B29CAD8E-8EAC-894B-A2AB-72A78D6625EA}" type="slidenum">
              <a:rPr lang="en-US" smtClean="0"/>
              <a:t>10</a:t>
            </a:fld>
            <a:endParaRPr lang="en-US"/>
          </a:p>
        </p:txBody>
      </p:sp>
    </p:spTree>
    <p:extLst>
      <p:ext uri="{BB962C8B-B14F-4D97-AF65-F5344CB8AC3E}">
        <p14:creationId xmlns:p14="http://schemas.microsoft.com/office/powerpoint/2010/main" val="2502655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3/5/14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050C6F-8560-5B44-BA24-60A4761FC9A6}" type="datetimeFigureOut">
              <a:rPr lang="en-US" smtClean="0"/>
              <a:t>3/5/14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BD9AD-8402-2442-8676-B693D8C6F793}"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050C6F-8560-5B44-BA24-60A4761FC9A6}" type="datetimeFigureOut">
              <a:rPr lang="en-US" smtClean="0"/>
              <a:t>3/5/14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BD9AD-8402-2442-8676-B693D8C6F793}"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050C6F-8560-5B44-BA24-60A4761FC9A6}" type="datetimeFigureOut">
              <a:rPr lang="en-US" smtClean="0"/>
              <a:t>3/5/14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BD9AD-8402-2442-8676-B693D8C6F793}"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3/5/14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0050C6F-8560-5B44-BA24-60A4761FC9A6}" type="datetimeFigureOut">
              <a:rPr lang="en-US" smtClean="0"/>
              <a:t>3/5/14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BD9AD-8402-2442-8676-B693D8C6F793}"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050C6F-8560-5B44-BA24-60A4761FC9A6}" type="datetimeFigureOut">
              <a:rPr lang="en-US" smtClean="0"/>
              <a:t>3/5/14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6BD9AD-8402-2442-8676-B693D8C6F793}"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050C6F-8560-5B44-BA24-60A4761FC9A6}" type="datetimeFigureOut">
              <a:rPr lang="en-US" smtClean="0"/>
              <a:t>3/5/14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6BD9AD-8402-2442-8676-B693D8C6F793}"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050C6F-8560-5B44-BA24-60A4761FC9A6}" type="datetimeFigureOut">
              <a:rPr lang="en-US" smtClean="0"/>
              <a:t>3/5/14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6BD9AD-8402-2442-8676-B693D8C6F793}"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050C6F-8560-5B44-BA24-60A4761FC9A6}" type="datetimeFigureOut">
              <a:rPr lang="en-US" smtClean="0"/>
              <a:t>3/5/14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BD9AD-8402-2442-8676-B693D8C6F793}"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050C6F-8560-5B44-BA24-60A4761FC9A6}" type="datetimeFigureOut">
              <a:rPr lang="en-US" smtClean="0"/>
              <a:t>3/5/14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BD9AD-8402-2442-8676-B693D8C6F793}"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0050C6F-8560-5B44-BA24-60A4761FC9A6}" type="datetimeFigureOut">
              <a:rPr lang="en-US" smtClean="0"/>
              <a:t>3/5/14</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A6BD9AD-8402-2442-8676-B693D8C6F79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iming>
    <p:tnLst>
      <p:par>
        <p:cTn xmlns:p14="http://schemas.microsoft.com/office/powerpoint/2010/mai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W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a:xfrm>
            <a:off x="190257" y="3025194"/>
            <a:ext cx="7175351" cy="1793167"/>
          </a:xfrm>
        </p:spPr>
        <p:txBody>
          <a:bodyPr>
            <a:normAutofit/>
          </a:bodyPr>
          <a:lstStyle/>
          <a:p>
            <a:r>
              <a:rPr lang="en-US" dirty="0" smtClean="0"/>
              <a:t>Creating a Movie</a:t>
            </a:r>
            <a:endParaRPr lang="en-US" dirty="0"/>
          </a:p>
        </p:txBody>
      </p:sp>
      <p:pic>
        <p:nvPicPr>
          <p:cNvPr id="4" name="Picture 3" descr="MP9004445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609600"/>
            <a:ext cx="3234690" cy="2152650"/>
          </a:xfrm>
          <a:prstGeom prst="rect">
            <a:avLst/>
          </a:prstGeom>
        </p:spPr>
      </p:pic>
      <p:pic>
        <p:nvPicPr>
          <p:cNvPr id="5" name="Picture 4" descr="MC900054833.WM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5700" y="2286000"/>
            <a:ext cx="2908300" cy="3403600"/>
          </a:xfrm>
          <a:prstGeom prst="rect">
            <a:avLst/>
          </a:prstGeom>
        </p:spPr>
      </p:pic>
    </p:spTree>
    <p:extLst>
      <p:ext uri="{BB962C8B-B14F-4D97-AF65-F5344CB8AC3E}">
        <p14:creationId xmlns:p14="http://schemas.microsoft.com/office/powerpoint/2010/main" val="705726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 Websites</a:t>
            </a:r>
            <a:endParaRPr lang="en-US" dirty="0"/>
          </a:p>
        </p:txBody>
      </p:sp>
      <p:sp>
        <p:nvSpPr>
          <p:cNvPr id="3" name="Content Placeholder 2"/>
          <p:cNvSpPr>
            <a:spLocks noGrp="1"/>
          </p:cNvSpPr>
          <p:nvPr>
            <p:ph sz="quarter" idx="13"/>
          </p:nvPr>
        </p:nvSpPr>
        <p:spPr/>
        <p:txBody>
          <a:bodyPr/>
          <a:lstStyle/>
          <a:p>
            <a:r>
              <a:rPr lang="en-US" dirty="0" err="1" smtClean="0"/>
              <a:t>www.freeplaymusic.com</a:t>
            </a:r>
            <a:r>
              <a:rPr lang="en-US" dirty="0" smtClean="0"/>
              <a:t/>
            </a:r>
            <a:br>
              <a:rPr lang="en-US" dirty="0" smtClean="0"/>
            </a:br>
            <a:endParaRPr lang="en-US" dirty="0" smtClean="0"/>
          </a:p>
          <a:p>
            <a:r>
              <a:rPr lang="en-US" dirty="0" err="1" smtClean="0"/>
              <a:t>www.incompetech.com</a:t>
            </a:r>
            <a:r>
              <a:rPr lang="en-US" dirty="0" smtClean="0"/>
              <a:t>/m/c/royalty-free</a:t>
            </a:r>
            <a:br>
              <a:rPr lang="en-US" dirty="0" smtClean="0"/>
            </a:br>
            <a:endParaRPr lang="en-US" dirty="0" smtClean="0"/>
          </a:p>
          <a:p>
            <a:r>
              <a:rPr lang="en-US" dirty="0" err="1" smtClean="0"/>
              <a:t>www.freesfx.co.uk</a:t>
            </a:r>
            <a:r>
              <a:rPr lang="en-US" dirty="0" smtClean="0"/>
              <a:t/>
            </a:r>
            <a:br>
              <a:rPr lang="en-US" dirty="0" smtClean="0"/>
            </a:br>
            <a:endParaRPr lang="en-US" dirty="0" smtClean="0"/>
          </a:p>
          <a:p>
            <a:r>
              <a:rPr lang="en-US" dirty="0" smtClean="0"/>
              <a:t>Make sure to check the usage of each site before downloading audio files. </a:t>
            </a:r>
            <a:endParaRPr lang="en-US" dirty="0"/>
          </a:p>
        </p:txBody>
      </p:sp>
    </p:spTree>
    <p:extLst>
      <p:ext uri="{BB962C8B-B14F-4D97-AF65-F5344CB8AC3E}">
        <p14:creationId xmlns:p14="http://schemas.microsoft.com/office/powerpoint/2010/main" val="225158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Importing Audio</a:t>
            </a:r>
            <a:endParaRPr lang="en-US" dirty="0"/>
          </a:p>
        </p:txBody>
      </p:sp>
      <p:pic>
        <p:nvPicPr>
          <p:cNvPr id="5" name="Content Placeholder 4" descr="import audio.png"/>
          <p:cNvPicPr>
            <a:picLocks noGrp="1" noChangeAspect="1"/>
          </p:cNvPicPr>
          <p:nvPr>
            <p:ph sz="quarter" idx="13"/>
          </p:nvPr>
        </p:nvPicPr>
        <p:blipFill>
          <a:blip r:embed="rId3">
            <a:extLst>
              <a:ext uri="{28A0092B-C50C-407E-A947-70E740481C1C}">
                <a14:useLocalDpi xmlns:a14="http://schemas.microsoft.com/office/drawing/2010/main" val="0"/>
              </a:ext>
            </a:extLst>
          </a:blip>
          <a:srcRect t="-13361" b="-13361"/>
          <a:stretch>
            <a:fillRect/>
          </a:stretch>
        </p:blipFill>
        <p:spPr/>
      </p:pic>
      <p:sp>
        <p:nvSpPr>
          <p:cNvPr id="4" name="Content Placeholder 3"/>
          <p:cNvSpPr>
            <a:spLocks noGrp="1"/>
          </p:cNvSpPr>
          <p:nvPr>
            <p:ph sz="quarter" idx="14"/>
          </p:nvPr>
        </p:nvSpPr>
        <p:spPr>
          <a:xfrm>
            <a:off x="4645152" y="731520"/>
            <a:ext cx="3918826" cy="3474720"/>
          </a:xfrm>
        </p:spPr>
        <p:txBody>
          <a:bodyPr/>
          <a:lstStyle/>
          <a:p>
            <a:r>
              <a:rPr lang="en-US" dirty="0" smtClean="0"/>
              <a:t>To begin importing Audio use the Import Audio link in the Capture Video section of the menus. </a:t>
            </a:r>
          </a:p>
          <a:p>
            <a:r>
              <a:rPr lang="en-US" dirty="0" smtClean="0"/>
              <a:t>This screen will appear.</a:t>
            </a:r>
          </a:p>
          <a:p>
            <a:r>
              <a:rPr lang="en-US" dirty="0" smtClean="0"/>
              <a:t>Locate where you have saved audio files.</a:t>
            </a:r>
            <a:endParaRPr lang="en-US" dirty="0"/>
          </a:p>
        </p:txBody>
      </p:sp>
    </p:spTree>
    <p:extLst>
      <p:ext uri="{BB962C8B-B14F-4D97-AF65-F5344CB8AC3E}">
        <p14:creationId xmlns:p14="http://schemas.microsoft.com/office/powerpoint/2010/main" val="3219762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Completed Audio File Import</a:t>
            </a:r>
            <a:endParaRPr lang="en-US" dirty="0"/>
          </a:p>
        </p:txBody>
      </p:sp>
      <p:pic>
        <p:nvPicPr>
          <p:cNvPr id="5" name="Content Placeholder 4" descr="audio files collection.png"/>
          <p:cNvPicPr>
            <a:picLocks noGrp="1" noChangeAspect="1"/>
          </p:cNvPicPr>
          <p:nvPr>
            <p:ph sz="quarter" idx="13"/>
          </p:nvPr>
        </p:nvPicPr>
        <p:blipFill>
          <a:blip r:embed="rId3">
            <a:extLst>
              <a:ext uri="{28A0092B-C50C-407E-A947-70E740481C1C}">
                <a14:useLocalDpi xmlns:a14="http://schemas.microsoft.com/office/drawing/2010/main" val="0"/>
              </a:ext>
            </a:extLst>
          </a:blip>
          <a:srcRect t="-52046" b="-52046"/>
          <a:stretch>
            <a:fillRect/>
          </a:stretch>
        </p:blipFill>
        <p:spPr>
          <a:xfrm>
            <a:off x="1058286" y="-1266300"/>
            <a:ext cx="6724188" cy="6065143"/>
          </a:xfrm>
        </p:spPr>
      </p:pic>
    </p:spTree>
    <p:extLst>
      <p:ext uri="{BB962C8B-B14F-4D97-AF65-F5344CB8AC3E}">
        <p14:creationId xmlns:p14="http://schemas.microsoft.com/office/powerpoint/2010/main" val="2678557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Your Own Audio  Music Files</a:t>
            </a:r>
            <a:endParaRPr lang="en-US" dirty="0"/>
          </a:p>
        </p:txBody>
      </p:sp>
      <p:sp>
        <p:nvSpPr>
          <p:cNvPr id="3" name="Content Placeholder 2"/>
          <p:cNvSpPr>
            <a:spLocks noGrp="1"/>
          </p:cNvSpPr>
          <p:nvPr>
            <p:ph sz="quarter" idx="13"/>
          </p:nvPr>
        </p:nvSpPr>
        <p:spPr/>
        <p:txBody>
          <a:bodyPr>
            <a:normAutofit fontScale="92500"/>
          </a:bodyPr>
          <a:lstStyle/>
          <a:p>
            <a:pPr marL="45720" indent="0" algn="ctr">
              <a:buNone/>
            </a:pPr>
            <a:r>
              <a:rPr lang="en-US" dirty="0" smtClean="0"/>
              <a:t>Audacity can be used to make a recording of your own music to be used with your commercial. </a:t>
            </a:r>
          </a:p>
          <a:p>
            <a:pPr marL="45720" indent="0" algn="ctr">
              <a:buNone/>
            </a:pPr>
            <a:r>
              <a:rPr lang="en-US" dirty="0" smtClean="0"/>
              <a:t>For more information on steps in </a:t>
            </a:r>
            <a:r>
              <a:rPr lang="en-US" dirty="0"/>
              <a:t>using Audacity go </a:t>
            </a:r>
            <a:endParaRPr lang="en-US" dirty="0" smtClean="0"/>
          </a:p>
          <a:p>
            <a:pPr marL="45720" indent="0" algn="ctr">
              <a:buNone/>
            </a:pPr>
            <a:r>
              <a:rPr lang="en-US" dirty="0" smtClean="0"/>
              <a:t>http</a:t>
            </a:r>
            <a:r>
              <a:rPr lang="en-US" dirty="0"/>
              <a:t>://</a:t>
            </a:r>
            <a:r>
              <a:rPr lang="en-US" dirty="0" err="1"/>
              <a:t>ms-wagoners-corner.weebly.com</a:t>
            </a:r>
            <a:r>
              <a:rPr lang="en-US" dirty="0"/>
              <a:t>/previous-</a:t>
            </a:r>
            <a:r>
              <a:rPr lang="en-US" dirty="0" err="1"/>
              <a:t>tips.html</a:t>
            </a:r>
            <a:r>
              <a:rPr lang="en-US" dirty="0"/>
              <a:t>.</a:t>
            </a:r>
          </a:p>
        </p:txBody>
      </p:sp>
      <p:sp>
        <p:nvSpPr>
          <p:cNvPr id="4" name="Content Placeholder 3"/>
          <p:cNvSpPr>
            <a:spLocks noGrp="1"/>
          </p:cNvSpPr>
          <p:nvPr>
            <p:ph sz="quarter" idx="14"/>
          </p:nvPr>
        </p:nvSpPr>
        <p:spPr/>
        <p:txBody>
          <a:bodyPr/>
          <a:lstStyle/>
          <a:p>
            <a:pPr marL="45720" indent="0" algn="ctr">
              <a:buNone/>
            </a:pPr>
            <a:r>
              <a:rPr lang="en-US" dirty="0" smtClean="0"/>
              <a:t>Voiceovers can be recorded directly into Movie Maker to explain something you’re showing</a:t>
            </a:r>
            <a:endParaRPr lang="en-US" dirty="0"/>
          </a:p>
        </p:txBody>
      </p:sp>
    </p:spTree>
    <p:extLst>
      <p:ext uri="{BB962C8B-B14F-4D97-AF65-F5344CB8AC3E}">
        <p14:creationId xmlns:p14="http://schemas.microsoft.com/office/powerpoint/2010/main" val="3462957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5251295"/>
            <a:ext cx="6512511" cy="1143000"/>
          </a:xfrm>
        </p:spPr>
        <p:txBody>
          <a:bodyPr/>
          <a:lstStyle/>
          <a:p>
            <a:r>
              <a:rPr lang="en-US" dirty="0" smtClean="0"/>
              <a:t>Recording Narration</a:t>
            </a:r>
            <a:endParaRPr lang="en-US" dirty="0"/>
          </a:p>
        </p:txBody>
      </p:sp>
      <p:pic>
        <p:nvPicPr>
          <p:cNvPr id="4" name="Content Placeholder 3" descr="mmaudio1.png"/>
          <p:cNvPicPr>
            <a:picLocks noGrp="1" noChangeAspect="1"/>
          </p:cNvPicPr>
          <p:nvPr>
            <p:ph sz="quarter" idx="13"/>
          </p:nvPr>
        </p:nvPicPr>
        <p:blipFill>
          <a:blip r:embed="rId3">
            <a:extLst>
              <a:ext uri="{28A0092B-C50C-407E-A947-70E740481C1C}">
                <a14:useLocalDpi xmlns:a14="http://schemas.microsoft.com/office/drawing/2010/main" val="0"/>
              </a:ext>
            </a:extLst>
          </a:blip>
          <a:srcRect l="-19150" r="-19150"/>
          <a:stretch>
            <a:fillRect/>
          </a:stretch>
        </p:blipFill>
        <p:spPr>
          <a:xfrm>
            <a:off x="-249759" y="0"/>
            <a:ext cx="9393759" cy="5099469"/>
          </a:xfrm>
        </p:spPr>
      </p:pic>
      <p:cxnSp>
        <p:nvCxnSpPr>
          <p:cNvPr id="6" name="Straight Arrow Connector 5"/>
          <p:cNvCxnSpPr/>
          <p:nvPr/>
        </p:nvCxnSpPr>
        <p:spPr>
          <a:xfrm flipV="1">
            <a:off x="390752" y="3630466"/>
            <a:ext cx="911754" cy="553525"/>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 y="4183991"/>
            <a:ext cx="1465319" cy="1200329"/>
          </a:xfrm>
          <a:prstGeom prst="rect">
            <a:avLst/>
          </a:prstGeom>
          <a:noFill/>
        </p:spPr>
        <p:txBody>
          <a:bodyPr wrap="square" rtlCol="0">
            <a:spAutoFit/>
          </a:bodyPr>
          <a:lstStyle/>
          <a:p>
            <a:r>
              <a:rPr lang="en-US" dirty="0" smtClean="0"/>
              <a:t>Click microphone to start recording</a:t>
            </a:r>
            <a:endParaRPr lang="en-US" dirty="0"/>
          </a:p>
        </p:txBody>
      </p:sp>
    </p:spTree>
    <p:extLst>
      <p:ext uri="{BB962C8B-B14F-4D97-AF65-F5344CB8AC3E}">
        <p14:creationId xmlns:p14="http://schemas.microsoft.com/office/powerpoint/2010/main" val="2988420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Audio Files to Movie</a:t>
            </a:r>
            <a:endParaRPr lang="en-US" dirty="0"/>
          </a:p>
        </p:txBody>
      </p:sp>
      <p:pic>
        <p:nvPicPr>
          <p:cNvPr id="4" name="Content Placeholder 3" descr="move sound file.png"/>
          <p:cNvPicPr>
            <a:picLocks noGrp="1" noChangeAspect="1"/>
          </p:cNvPicPr>
          <p:nvPr>
            <p:ph sz="quarter" idx="13"/>
          </p:nvPr>
        </p:nvPicPr>
        <p:blipFill>
          <a:blip r:embed="rId3">
            <a:extLst>
              <a:ext uri="{28A0092B-C50C-407E-A947-70E740481C1C}">
                <a14:useLocalDpi xmlns:a14="http://schemas.microsoft.com/office/drawing/2010/main" val="0"/>
              </a:ext>
            </a:extLst>
          </a:blip>
          <a:srcRect t="-97024" b="-97024"/>
          <a:stretch>
            <a:fillRect/>
          </a:stretch>
        </p:blipFill>
        <p:spPr>
          <a:xfrm>
            <a:off x="817373" y="340796"/>
            <a:ext cx="7746604" cy="4205299"/>
          </a:xfrm>
        </p:spPr>
      </p:pic>
    </p:spTree>
    <p:extLst>
      <p:ext uri="{BB962C8B-B14F-4D97-AF65-F5344CB8AC3E}">
        <p14:creationId xmlns:p14="http://schemas.microsoft.com/office/powerpoint/2010/main" val="2637507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5515168"/>
            <a:ext cx="6512511" cy="1143000"/>
          </a:xfrm>
        </p:spPr>
        <p:txBody>
          <a:bodyPr/>
          <a:lstStyle/>
          <a:p>
            <a:r>
              <a:rPr lang="en-US" dirty="0" smtClean="0"/>
              <a:t>Edit Audio</a:t>
            </a:r>
            <a:endParaRPr lang="en-US" dirty="0"/>
          </a:p>
        </p:txBody>
      </p:sp>
      <p:pic>
        <p:nvPicPr>
          <p:cNvPr id="4" name="Content Placeholder 3" descr="edit audio.png"/>
          <p:cNvPicPr>
            <a:picLocks noGrp="1" noChangeAspect="1"/>
          </p:cNvPicPr>
          <p:nvPr>
            <p:ph sz="quarter" idx="13"/>
          </p:nvPr>
        </p:nvPicPr>
        <p:blipFill>
          <a:blip r:embed="rId3">
            <a:extLst>
              <a:ext uri="{28A0092B-C50C-407E-A947-70E740481C1C}">
                <a14:useLocalDpi xmlns:a14="http://schemas.microsoft.com/office/drawing/2010/main" val="0"/>
              </a:ext>
            </a:extLst>
          </a:blip>
          <a:srcRect l="-14426" r="-14426"/>
          <a:stretch>
            <a:fillRect/>
          </a:stretch>
        </p:blipFill>
        <p:spPr>
          <a:xfrm>
            <a:off x="117275" y="340796"/>
            <a:ext cx="9531738" cy="5174372"/>
          </a:xfrm>
        </p:spPr>
      </p:pic>
    </p:spTree>
    <p:extLst>
      <p:ext uri="{BB962C8B-B14F-4D97-AF65-F5344CB8AC3E}">
        <p14:creationId xmlns:p14="http://schemas.microsoft.com/office/powerpoint/2010/main" val="373524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Finish Movie Menu</a:t>
            </a:r>
            <a:endParaRPr lang="en-US" dirty="0"/>
          </a:p>
        </p:txBody>
      </p:sp>
      <p:pic>
        <p:nvPicPr>
          <p:cNvPr id="4" name="Content Placeholder 3" descr="finishing video.png"/>
          <p:cNvPicPr>
            <a:picLocks noGrp="1" noChangeAspect="1"/>
          </p:cNvPicPr>
          <p:nvPr>
            <p:ph sz="quarter" idx="13"/>
          </p:nvPr>
        </p:nvPicPr>
        <p:blipFill>
          <a:blip r:embed="rId3">
            <a:extLst>
              <a:ext uri="{28A0092B-C50C-407E-A947-70E740481C1C}">
                <a14:useLocalDpi xmlns:a14="http://schemas.microsoft.com/office/drawing/2010/main" val="0"/>
              </a:ext>
            </a:extLst>
          </a:blip>
          <a:srcRect t="4466" b="4466"/>
          <a:stretch>
            <a:fillRect/>
          </a:stretch>
        </p:blipFill>
        <p:spPr/>
      </p:pic>
      <p:sp>
        <p:nvSpPr>
          <p:cNvPr id="6" name="Content Placeholder 5"/>
          <p:cNvSpPr>
            <a:spLocks noGrp="1"/>
          </p:cNvSpPr>
          <p:nvPr>
            <p:ph sz="quarter" idx="14"/>
          </p:nvPr>
        </p:nvSpPr>
        <p:spPr/>
        <p:txBody>
          <a:bodyPr/>
          <a:lstStyle/>
          <a:p>
            <a:r>
              <a:rPr lang="en-US" dirty="0" smtClean="0"/>
              <a:t>The video can be saved several ways. </a:t>
            </a:r>
          </a:p>
          <a:p>
            <a:r>
              <a:rPr lang="en-US" dirty="0" smtClean="0"/>
              <a:t>You will want to save it to the computer.</a:t>
            </a:r>
            <a:endParaRPr lang="en-US" dirty="0"/>
          </a:p>
        </p:txBody>
      </p:sp>
    </p:spTree>
    <p:extLst>
      <p:ext uri="{BB962C8B-B14F-4D97-AF65-F5344CB8AC3E}">
        <p14:creationId xmlns:p14="http://schemas.microsoft.com/office/powerpoint/2010/main" val="1728385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Finishing Movie</a:t>
            </a:r>
            <a:endParaRPr lang="en-US" dirty="0"/>
          </a:p>
        </p:txBody>
      </p:sp>
      <p:pic>
        <p:nvPicPr>
          <p:cNvPr id="7" name="Content Placeholder 6" descr="saving movie.png"/>
          <p:cNvPicPr>
            <a:picLocks noGrp="1" noChangeAspect="1"/>
          </p:cNvPicPr>
          <p:nvPr>
            <p:ph sz="quarter" idx="13"/>
          </p:nvPr>
        </p:nvPicPr>
        <p:blipFill>
          <a:blip r:embed="rId3">
            <a:extLst>
              <a:ext uri="{28A0092B-C50C-407E-A947-70E740481C1C}">
                <a14:useLocalDpi xmlns:a14="http://schemas.microsoft.com/office/drawing/2010/main" val="0"/>
              </a:ext>
            </a:extLst>
          </a:blip>
          <a:srcRect l="2375" r="2375"/>
          <a:stretch>
            <a:fillRect/>
          </a:stretch>
        </p:blipFill>
        <p:spPr/>
      </p:pic>
      <p:sp>
        <p:nvSpPr>
          <p:cNvPr id="6" name="Content Placeholder 5"/>
          <p:cNvSpPr>
            <a:spLocks noGrp="1"/>
          </p:cNvSpPr>
          <p:nvPr>
            <p:ph sz="quarter" idx="14"/>
          </p:nvPr>
        </p:nvSpPr>
        <p:spPr/>
        <p:txBody>
          <a:bodyPr/>
          <a:lstStyle/>
          <a:p>
            <a:r>
              <a:rPr lang="en-US" dirty="0" smtClean="0"/>
              <a:t>Once you click on “Save to Computer” a series of screens will appear. </a:t>
            </a:r>
          </a:p>
          <a:p>
            <a:r>
              <a:rPr lang="en-US" dirty="0" smtClean="0"/>
              <a:t>Follow the onscreen directions. </a:t>
            </a:r>
            <a:endParaRPr lang="en-US" dirty="0"/>
          </a:p>
        </p:txBody>
      </p:sp>
    </p:spTree>
    <p:extLst>
      <p:ext uri="{BB962C8B-B14F-4D97-AF65-F5344CB8AC3E}">
        <p14:creationId xmlns:p14="http://schemas.microsoft.com/office/powerpoint/2010/main" val="827103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Bringing Video To School</a:t>
            </a:r>
            <a:endParaRPr lang="en-US" dirty="0"/>
          </a:p>
        </p:txBody>
      </p:sp>
      <p:sp>
        <p:nvSpPr>
          <p:cNvPr id="5" name="Content Placeholder 4"/>
          <p:cNvSpPr>
            <a:spLocks noGrp="1"/>
          </p:cNvSpPr>
          <p:nvPr>
            <p:ph sz="quarter" idx="13"/>
          </p:nvPr>
        </p:nvSpPr>
        <p:spPr/>
        <p:txBody>
          <a:bodyPr>
            <a:normAutofit/>
          </a:bodyPr>
          <a:lstStyle/>
          <a:p>
            <a:pPr marL="502920" indent="-457200">
              <a:buFont typeface="+mj-lt"/>
              <a:buAutoNum type="arabicPeriod"/>
            </a:pPr>
            <a:r>
              <a:rPr lang="en-US" dirty="0" smtClean="0"/>
              <a:t>Make sure you can find your video on your flash drive. </a:t>
            </a:r>
          </a:p>
          <a:p>
            <a:pPr marL="502920" indent="-457200">
              <a:buFont typeface="+mj-lt"/>
              <a:buAutoNum type="arabicPeriod"/>
            </a:pPr>
            <a:r>
              <a:rPr lang="en-US" dirty="0" smtClean="0"/>
              <a:t>Play video to make sure it looks like you planned. </a:t>
            </a:r>
          </a:p>
          <a:p>
            <a:pPr marL="502920" indent="-457200">
              <a:buFont typeface="+mj-lt"/>
              <a:buAutoNum type="arabicPeriod"/>
            </a:pPr>
            <a:r>
              <a:rPr lang="en-US" dirty="0" smtClean="0"/>
              <a:t>Verify that you have finished your movie. You will be working with a Movie Maker project file until you do the finish step. </a:t>
            </a:r>
            <a:endParaRPr lang="en-US" dirty="0"/>
          </a:p>
        </p:txBody>
      </p:sp>
    </p:spTree>
    <p:extLst>
      <p:ext uri="{BB962C8B-B14F-4D97-AF65-F5344CB8AC3E}">
        <p14:creationId xmlns:p14="http://schemas.microsoft.com/office/powerpoint/2010/main" val="3087060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Devices</a:t>
            </a:r>
            <a:endParaRPr lang="en-US" dirty="0"/>
          </a:p>
        </p:txBody>
      </p:sp>
      <p:sp>
        <p:nvSpPr>
          <p:cNvPr id="3" name="Content Placeholder 2"/>
          <p:cNvSpPr>
            <a:spLocks noGrp="1"/>
          </p:cNvSpPr>
          <p:nvPr>
            <p:ph sz="quarter" idx="13"/>
          </p:nvPr>
        </p:nvSpPr>
        <p:spPr/>
        <p:txBody>
          <a:bodyPr/>
          <a:lstStyle/>
          <a:p>
            <a:r>
              <a:rPr lang="en-US" dirty="0" smtClean="0"/>
              <a:t>Video camera</a:t>
            </a:r>
          </a:p>
          <a:p>
            <a:pPr lvl="1"/>
            <a:r>
              <a:rPr lang="en-US" dirty="0" smtClean="0"/>
              <a:t>Flip Cameras</a:t>
            </a:r>
          </a:p>
          <a:p>
            <a:pPr lvl="1"/>
            <a:r>
              <a:rPr lang="en-US" dirty="0" smtClean="0"/>
              <a:t>Still cameras than can take video</a:t>
            </a:r>
          </a:p>
          <a:p>
            <a:r>
              <a:rPr lang="en-US" dirty="0" smtClean="0"/>
              <a:t>Smart Phones</a:t>
            </a:r>
          </a:p>
          <a:p>
            <a:r>
              <a:rPr lang="en-US" dirty="0" err="1" smtClean="0"/>
              <a:t>iTouch</a:t>
            </a:r>
            <a:endParaRPr lang="en-US" dirty="0" smtClean="0"/>
          </a:p>
          <a:p>
            <a:r>
              <a:rPr lang="en-US" dirty="0" smtClean="0"/>
              <a:t>Tablets such as the </a:t>
            </a:r>
            <a:r>
              <a:rPr lang="en-US" dirty="0" err="1" smtClean="0"/>
              <a:t>iPad</a:t>
            </a:r>
            <a:r>
              <a:rPr lang="en-US" dirty="0" smtClean="0"/>
              <a:t> and Android tablets</a:t>
            </a:r>
            <a:endParaRPr lang="en-US" dirty="0"/>
          </a:p>
        </p:txBody>
      </p:sp>
    </p:spTree>
    <p:extLst>
      <p:ext uri="{BB962C8B-B14F-4D97-AF65-F5344CB8AC3E}">
        <p14:creationId xmlns:p14="http://schemas.microsoft.com/office/powerpoint/2010/main" val="3549336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sz="quarter" idx="13"/>
          </p:nvPr>
        </p:nvSpPr>
        <p:spPr/>
        <p:txBody>
          <a:bodyPr/>
          <a:lstStyle/>
          <a:p>
            <a:pPr marL="45720" indent="0">
              <a:lnSpc>
                <a:spcPct val="150000"/>
              </a:lnSpc>
              <a:buNone/>
            </a:pPr>
            <a:r>
              <a:rPr lang="en-US" sz="2800" dirty="0" smtClean="0"/>
              <a:t>If you’re having trouble and need help feel free to contact </a:t>
            </a:r>
            <a:r>
              <a:rPr lang="en-US" sz="2800" b="1" dirty="0" smtClean="0"/>
              <a:t>Ms. Wagoner </a:t>
            </a:r>
            <a:r>
              <a:rPr lang="en-US" sz="2800" dirty="0" smtClean="0"/>
              <a:t>at </a:t>
            </a:r>
            <a:r>
              <a:rPr lang="en-US" sz="2800" b="1" dirty="0" smtClean="0"/>
              <a:t>rwagoner@waynesboro.k12.va.us</a:t>
            </a:r>
            <a:r>
              <a:rPr lang="en-US" sz="2800" dirty="0" smtClean="0"/>
              <a:t>. </a:t>
            </a:r>
            <a:endParaRPr lang="en-US" sz="2800" dirty="0"/>
          </a:p>
        </p:txBody>
      </p:sp>
    </p:spTree>
    <p:extLst>
      <p:ext uri="{BB962C8B-B14F-4D97-AF65-F5344CB8AC3E}">
        <p14:creationId xmlns:p14="http://schemas.microsoft.com/office/powerpoint/2010/main" val="553821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descr="movie maker.png"/>
          <p:cNvPicPr>
            <a:picLocks noGrp="1" noChangeAspect="1"/>
          </p:cNvPicPr>
          <p:nvPr>
            <p:ph sz="quarter" idx="13"/>
          </p:nvPr>
        </p:nvPicPr>
        <p:blipFill>
          <a:blip r:embed="rId3">
            <a:extLst>
              <a:ext uri="{28A0092B-C50C-407E-A947-70E740481C1C}">
                <a14:useLocalDpi xmlns:a14="http://schemas.microsoft.com/office/drawing/2010/main" val="0"/>
              </a:ext>
            </a:extLst>
          </a:blip>
          <a:srcRect t="-38487" b="-38487"/>
          <a:stretch>
            <a:fillRect/>
          </a:stretch>
        </p:blipFill>
        <p:spPr>
          <a:xfrm>
            <a:off x="1403500" y="-1336057"/>
            <a:ext cx="6476662" cy="6724403"/>
          </a:xfrm>
        </p:spPr>
      </p:pic>
      <p:sp>
        <p:nvSpPr>
          <p:cNvPr id="2" name="Title 1"/>
          <p:cNvSpPr>
            <a:spLocks noGrp="1"/>
          </p:cNvSpPr>
          <p:nvPr>
            <p:ph type="title"/>
          </p:nvPr>
        </p:nvSpPr>
        <p:spPr>
          <a:xfrm>
            <a:off x="1058288" y="5388346"/>
            <a:ext cx="7670828" cy="1143000"/>
          </a:xfrm>
        </p:spPr>
        <p:txBody>
          <a:bodyPr/>
          <a:lstStyle/>
          <a:p>
            <a:r>
              <a:rPr lang="en-US" dirty="0" smtClean="0"/>
              <a:t>Movie Maker Navigation</a:t>
            </a:r>
            <a:endParaRPr lang="en-US" dirty="0"/>
          </a:p>
        </p:txBody>
      </p:sp>
      <p:cxnSp>
        <p:nvCxnSpPr>
          <p:cNvPr id="7" name="Straight Arrow Connector 6"/>
          <p:cNvCxnSpPr/>
          <p:nvPr/>
        </p:nvCxnSpPr>
        <p:spPr>
          <a:xfrm flipV="1">
            <a:off x="521002" y="1660572"/>
            <a:ext cx="1107131" cy="1644293"/>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46532" y="3467665"/>
            <a:ext cx="1256968" cy="2308324"/>
          </a:xfrm>
          <a:prstGeom prst="rect">
            <a:avLst/>
          </a:prstGeom>
          <a:noFill/>
        </p:spPr>
        <p:txBody>
          <a:bodyPr wrap="square" rtlCol="0">
            <a:spAutoFit/>
          </a:bodyPr>
          <a:lstStyle/>
          <a:p>
            <a:r>
              <a:rPr lang="en-US" sz="1600" b="1" dirty="0" smtClean="0"/>
              <a:t>Menus</a:t>
            </a:r>
            <a:r>
              <a:rPr lang="en-US" sz="1600" dirty="0" smtClean="0"/>
              <a:t> to reach each function. Click on Arrows beside each big title to seem more choices. </a:t>
            </a:r>
            <a:endParaRPr lang="en-US" sz="1600" dirty="0"/>
          </a:p>
        </p:txBody>
      </p:sp>
      <p:cxnSp>
        <p:nvCxnSpPr>
          <p:cNvPr id="11" name="Straight Arrow Connector 10"/>
          <p:cNvCxnSpPr/>
          <p:nvPr/>
        </p:nvCxnSpPr>
        <p:spPr>
          <a:xfrm flipV="1">
            <a:off x="3093452" y="1660572"/>
            <a:ext cx="618690" cy="2604819"/>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067728" y="3923509"/>
            <a:ext cx="2197980" cy="1200329"/>
          </a:xfrm>
          <a:prstGeom prst="rect">
            <a:avLst/>
          </a:prstGeom>
          <a:noFill/>
        </p:spPr>
        <p:txBody>
          <a:bodyPr wrap="square" rtlCol="0">
            <a:spAutoFit/>
          </a:bodyPr>
          <a:lstStyle/>
          <a:p>
            <a:r>
              <a:rPr lang="en-US" dirty="0" smtClean="0"/>
              <a:t>Collection area. This is where media you import will show up. </a:t>
            </a:r>
            <a:endParaRPr lang="en-US" dirty="0"/>
          </a:p>
        </p:txBody>
      </p:sp>
      <p:sp>
        <p:nvSpPr>
          <p:cNvPr id="13" name="Rectangle 12"/>
          <p:cNvSpPr/>
          <p:nvPr/>
        </p:nvSpPr>
        <p:spPr>
          <a:xfrm>
            <a:off x="3435360" y="374443"/>
            <a:ext cx="2035166" cy="43956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flipV="1">
            <a:off x="7391722" y="1660572"/>
            <a:ext cx="814067" cy="651205"/>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880162" y="2555979"/>
            <a:ext cx="1263838" cy="646331"/>
          </a:xfrm>
          <a:prstGeom prst="rect">
            <a:avLst/>
          </a:prstGeom>
          <a:noFill/>
        </p:spPr>
        <p:txBody>
          <a:bodyPr wrap="square" rtlCol="0">
            <a:spAutoFit/>
          </a:bodyPr>
          <a:lstStyle/>
          <a:p>
            <a:r>
              <a:rPr lang="en-US" dirty="0" smtClean="0"/>
              <a:t>Preview Area</a:t>
            </a:r>
            <a:endParaRPr lang="en-US" dirty="0"/>
          </a:p>
        </p:txBody>
      </p:sp>
      <p:cxnSp>
        <p:nvCxnSpPr>
          <p:cNvPr id="18" name="Straight Arrow Connector 17"/>
          <p:cNvCxnSpPr/>
          <p:nvPr/>
        </p:nvCxnSpPr>
        <p:spPr>
          <a:xfrm flipH="1" flipV="1">
            <a:off x="5177462" y="3202310"/>
            <a:ext cx="293064" cy="1063081"/>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047211" y="4542153"/>
            <a:ext cx="2588731" cy="374443"/>
          </a:xfrm>
          <a:prstGeom prst="rect">
            <a:avLst/>
          </a:prstGeom>
          <a:noFill/>
        </p:spPr>
        <p:txBody>
          <a:bodyPr wrap="square" rtlCol="0">
            <a:spAutoFit/>
          </a:bodyPr>
          <a:lstStyle/>
          <a:p>
            <a:r>
              <a:rPr lang="en-US" dirty="0" smtClean="0"/>
              <a:t>Storyboard</a:t>
            </a:r>
            <a:endParaRPr lang="en-US" dirty="0"/>
          </a:p>
        </p:txBody>
      </p:sp>
    </p:spTree>
    <p:extLst>
      <p:ext uri="{BB962C8B-B14F-4D97-AF65-F5344CB8AC3E}">
        <p14:creationId xmlns:p14="http://schemas.microsoft.com/office/powerpoint/2010/main" val="3831037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Inserting Video or Pictures</a:t>
            </a:r>
            <a:endParaRPr lang="en-US" dirty="0"/>
          </a:p>
        </p:txBody>
      </p:sp>
      <p:pic>
        <p:nvPicPr>
          <p:cNvPr id="6" name="Content Placeholder 5" descr="movie maker.png"/>
          <p:cNvPicPr>
            <a:picLocks noGrp="1" noChangeAspect="1"/>
          </p:cNvPicPr>
          <p:nvPr>
            <p:ph sz="quarter" idx="13"/>
          </p:nvPr>
        </p:nvPicPr>
        <p:blipFill>
          <a:blip r:embed="rId3">
            <a:extLst>
              <a:ext uri="{28A0092B-C50C-407E-A947-70E740481C1C}">
                <a14:useLocalDpi xmlns:a14="http://schemas.microsoft.com/office/drawing/2010/main" val="0"/>
              </a:ext>
            </a:extLst>
          </a:blip>
          <a:srcRect t="-38487" b="-38487"/>
          <a:stretch>
            <a:fillRect/>
          </a:stretch>
        </p:blipFill>
        <p:spPr>
          <a:xfrm>
            <a:off x="227938" y="-1242168"/>
            <a:ext cx="6888599" cy="7152097"/>
          </a:xfrm>
        </p:spPr>
      </p:pic>
      <p:sp>
        <p:nvSpPr>
          <p:cNvPr id="7" name="Content Placeholder 6"/>
          <p:cNvSpPr>
            <a:spLocks noGrp="1"/>
          </p:cNvSpPr>
          <p:nvPr>
            <p:ph sz="quarter" idx="14"/>
          </p:nvPr>
        </p:nvSpPr>
        <p:spPr>
          <a:xfrm>
            <a:off x="7116538" y="731520"/>
            <a:ext cx="2027462" cy="3875754"/>
          </a:xfrm>
        </p:spPr>
        <p:txBody>
          <a:bodyPr>
            <a:normAutofit/>
          </a:bodyPr>
          <a:lstStyle/>
          <a:p>
            <a:pPr marL="0" indent="0">
              <a:buNone/>
            </a:pPr>
            <a:r>
              <a:rPr lang="en-US" sz="2400" dirty="0" smtClean="0"/>
              <a:t>Select how you wish to import video or pictures</a:t>
            </a:r>
            <a:r>
              <a:rPr lang="en-US" sz="3200" dirty="0" smtClean="0"/>
              <a:t>. </a:t>
            </a:r>
            <a:endParaRPr lang="en-US" sz="3200" dirty="0"/>
          </a:p>
        </p:txBody>
      </p:sp>
    </p:spTree>
    <p:extLst>
      <p:ext uri="{BB962C8B-B14F-4D97-AF65-F5344CB8AC3E}">
        <p14:creationId xmlns:p14="http://schemas.microsoft.com/office/powerpoint/2010/main" val="2507506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Inserting Pictures and Video</a:t>
            </a:r>
            <a:endParaRPr lang="en-US" dirty="0"/>
          </a:p>
        </p:txBody>
      </p:sp>
      <p:pic>
        <p:nvPicPr>
          <p:cNvPr id="7" name="Content Placeholder 6" descr="import pictures.png"/>
          <p:cNvPicPr>
            <a:picLocks noGrp="1" noChangeAspect="1"/>
          </p:cNvPicPr>
          <p:nvPr>
            <p:ph sz="quarter" idx="13"/>
          </p:nvPr>
        </p:nvPicPr>
        <p:blipFill>
          <a:blip r:embed="rId3">
            <a:extLst>
              <a:ext uri="{28A0092B-C50C-407E-A947-70E740481C1C}">
                <a14:useLocalDpi xmlns:a14="http://schemas.microsoft.com/office/drawing/2010/main" val="0"/>
              </a:ext>
            </a:extLst>
          </a:blip>
          <a:srcRect t="-13361" b="-13361"/>
          <a:stretch>
            <a:fillRect/>
          </a:stretch>
        </p:blipFill>
        <p:spPr/>
      </p:pic>
      <p:sp>
        <p:nvSpPr>
          <p:cNvPr id="10" name="Content Placeholder 9"/>
          <p:cNvSpPr>
            <a:spLocks noGrp="1"/>
          </p:cNvSpPr>
          <p:nvPr>
            <p:ph sz="quarter" idx="14"/>
          </p:nvPr>
        </p:nvSpPr>
        <p:spPr/>
        <p:txBody>
          <a:bodyPr anchor="ctr">
            <a:normAutofit/>
          </a:bodyPr>
          <a:lstStyle/>
          <a:p>
            <a:pPr marL="0" indent="0">
              <a:buNone/>
            </a:pPr>
            <a:r>
              <a:rPr lang="en-US" dirty="0" smtClean="0"/>
              <a:t>When inserting pictures or videos already saved on the computer you will see a screen like this. You will need to navigate to the right location to retrieve the files. </a:t>
            </a:r>
            <a:endParaRPr lang="en-US" dirty="0"/>
          </a:p>
        </p:txBody>
      </p:sp>
    </p:spTree>
    <p:extLst>
      <p:ext uri="{BB962C8B-B14F-4D97-AF65-F5344CB8AC3E}">
        <p14:creationId xmlns:p14="http://schemas.microsoft.com/office/powerpoint/2010/main" val="2596289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Completed Import</a:t>
            </a:r>
            <a:endParaRPr lang="en-US" dirty="0"/>
          </a:p>
        </p:txBody>
      </p:sp>
      <p:pic>
        <p:nvPicPr>
          <p:cNvPr id="7" name="Content Placeholder 6" descr="completed import.png"/>
          <p:cNvPicPr>
            <a:picLocks noGrp="1" noChangeAspect="1"/>
          </p:cNvPicPr>
          <p:nvPr>
            <p:ph sz="quarter" idx="13"/>
          </p:nvPr>
        </p:nvPicPr>
        <p:blipFill>
          <a:blip r:embed="rId3">
            <a:extLst>
              <a:ext uri="{28A0092B-C50C-407E-A947-70E740481C1C}">
                <a14:useLocalDpi xmlns:a14="http://schemas.microsoft.com/office/drawing/2010/main" val="0"/>
              </a:ext>
            </a:extLst>
          </a:blip>
          <a:srcRect l="409" r="409"/>
          <a:stretch>
            <a:fillRect/>
          </a:stretch>
        </p:blipFill>
        <p:spPr/>
      </p:pic>
    </p:spTree>
    <p:extLst>
      <p:ext uri="{BB962C8B-B14F-4D97-AF65-F5344CB8AC3E}">
        <p14:creationId xmlns:p14="http://schemas.microsoft.com/office/powerpoint/2010/main" val="3171017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Storyboard with Media</a:t>
            </a:r>
            <a:endParaRPr lang="en-US" dirty="0"/>
          </a:p>
        </p:txBody>
      </p:sp>
      <p:sp>
        <p:nvSpPr>
          <p:cNvPr id="10" name="Content Placeholder 9"/>
          <p:cNvSpPr>
            <a:spLocks noGrp="1"/>
          </p:cNvSpPr>
          <p:nvPr>
            <p:ph sz="quarter" idx="13"/>
          </p:nvPr>
        </p:nvSpPr>
        <p:spPr/>
        <p:txBody>
          <a:bodyPr/>
          <a:lstStyle/>
          <a:p>
            <a:endParaRPr lang="en-US" dirty="0"/>
          </a:p>
        </p:txBody>
      </p:sp>
      <p:pic>
        <p:nvPicPr>
          <p:cNvPr id="8" name="Picture 7" descr="storyboar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53659"/>
            <a:ext cx="8904431" cy="1872214"/>
          </a:xfrm>
          <a:prstGeom prst="rect">
            <a:avLst/>
          </a:prstGeom>
        </p:spPr>
      </p:pic>
      <p:cxnSp>
        <p:nvCxnSpPr>
          <p:cNvPr id="3" name="Straight Arrow Connector 2"/>
          <p:cNvCxnSpPr/>
          <p:nvPr/>
        </p:nvCxnSpPr>
        <p:spPr>
          <a:xfrm>
            <a:off x="1143000" y="2209696"/>
            <a:ext cx="533977" cy="590484"/>
          </a:xfrm>
          <a:prstGeom prst="straightConnector1">
            <a:avLst/>
          </a:prstGeom>
          <a:ln w="38100" cmpd="sng">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4" name="TextBox 3"/>
          <p:cNvSpPr txBox="1"/>
          <p:nvPr/>
        </p:nvSpPr>
        <p:spPr>
          <a:xfrm>
            <a:off x="179095" y="1009367"/>
            <a:ext cx="2393355" cy="1200329"/>
          </a:xfrm>
          <a:prstGeom prst="rect">
            <a:avLst/>
          </a:prstGeom>
          <a:noFill/>
        </p:spPr>
        <p:txBody>
          <a:bodyPr wrap="square" rtlCol="0">
            <a:spAutoFit/>
          </a:bodyPr>
          <a:lstStyle/>
          <a:p>
            <a:r>
              <a:rPr lang="en-US" dirty="0" smtClean="0"/>
              <a:t>Click </a:t>
            </a:r>
            <a:r>
              <a:rPr lang="en-US" b="1" dirty="0" smtClean="0"/>
              <a:t>Show</a:t>
            </a:r>
            <a:r>
              <a:rPr lang="en-US" dirty="0" smtClean="0"/>
              <a:t> </a:t>
            </a:r>
            <a:r>
              <a:rPr lang="en-US" b="1" dirty="0" smtClean="0"/>
              <a:t>Storyboard</a:t>
            </a:r>
            <a:r>
              <a:rPr lang="en-US" dirty="0" smtClean="0"/>
              <a:t> to see timeline demonstrated here. </a:t>
            </a:r>
            <a:endParaRPr lang="en-US" dirty="0"/>
          </a:p>
        </p:txBody>
      </p:sp>
    </p:spTree>
    <p:extLst>
      <p:ext uri="{BB962C8B-B14F-4D97-AF65-F5344CB8AC3E}">
        <p14:creationId xmlns:p14="http://schemas.microsoft.com/office/powerpoint/2010/main" val="2458161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Edit Movie Menu</a:t>
            </a:r>
            <a:endParaRPr lang="en-US" dirty="0"/>
          </a:p>
        </p:txBody>
      </p:sp>
      <p:sp>
        <p:nvSpPr>
          <p:cNvPr id="8" name="Content Placeholder 7"/>
          <p:cNvSpPr>
            <a:spLocks noGrp="1"/>
          </p:cNvSpPr>
          <p:nvPr>
            <p:ph sz="quarter" idx="13"/>
          </p:nvPr>
        </p:nvSpPr>
        <p:spPr/>
        <p:txBody>
          <a:bodyPr/>
          <a:lstStyle/>
          <a:p>
            <a:endParaRPr lang="en-US"/>
          </a:p>
        </p:txBody>
      </p:sp>
      <p:sp>
        <p:nvSpPr>
          <p:cNvPr id="9" name="Content Placeholder 8"/>
          <p:cNvSpPr>
            <a:spLocks noGrp="1"/>
          </p:cNvSpPr>
          <p:nvPr>
            <p:ph sz="quarter" idx="14"/>
          </p:nvPr>
        </p:nvSpPr>
        <p:spPr/>
        <p:txBody>
          <a:bodyPr>
            <a:normAutofit lnSpcReduction="10000"/>
          </a:bodyPr>
          <a:lstStyle/>
          <a:p>
            <a:r>
              <a:rPr lang="en-US" dirty="0" smtClean="0"/>
              <a:t>Use this menu to add video effects, transitions and credits. </a:t>
            </a:r>
          </a:p>
          <a:p>
            <a:r>
              <a:rPr lang="en-US" dirty="0" smtClean="0"/>
              <a:t>Click on the menu item and then select the effect in the middle of the screen. </a:t>
            </a:r>
          </a:p>
          <a:p>
            <a:r>
              <a:rPr lang="en-US" dirty="0" smtClean="0"/>
              <a:t>Drag effects to Storyboard and Apply Titles. </a:t>
            </a:r>
            <a:endParaRPr lang="en-US" dirty="0"/>
          </a:p>
        </p:txBody>
      </p:sp>
      <p:pic>
        <p:nvPicPr>
          <p:cNvPr id="6" name="Picture 5" descr="edit movie men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99" y="165928"/>
            <a:ext cx="3575304" cy="4206240"/>
          </a:xfrm>
          <a:prstGeom prst="rect">
            <a:avLst/>
          </a:prstGeom>
        </p:spPr>
      </p:pic>
    </p:spTree>
    <p:extLst>
      <p:ext uri="{BB962C8B-B14F-4D97-AF65-F5344CB8AC3E}">
        <p14:creationId xmlns:p14="http://schemas.microsoft.com/office/powerpoint/2010/main" val="1837557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Audio in Your Movie</a:t>
            </a:r>
            <a:endParaRPr lang="en-US" dirty="0"/>
          </a:p>
        </p:txBody>
      </p:sp>
      <p:sp>
        <p:nvSpPr>
          <p:cNvPr id="5" name="Content Placeholder 4"/>
          <p:cNvSpPr>
            <a:spLocks noGrp="1"/>
          </p:cNvSpPr>
          <p:nvPr>
            <p:ph sz="quarter" idx="13"/>
          </p:nvPr>
        </p:nvSpPr>
        <p:spPr/>
        <p:txBody>
          <a:bodyPr>
            <a:normAutofit/>
          </a:bodyPr>
          <a:lstStyle/>
          <a:p>
            <a:r>
              <a:rPr lang="en-US" sz="2800" dirty="0" smtClean="0"/>
              <a:t>Use Audio from a free music website</a:t>
            </a:r>
            <a:br>
              <a:rPr lang="en-US" sz="2800" dirty="0" smtClean="0"/>
            </a:br>
            <a:endParaRPr lang="en-US" sz="2800" dirty="0" smtClean="0"/>
          </a:p>
          <a:p>
            <a:r>
              <a:rPr lang="en-US" sz="2800" dirty="0" smtClean="0"/>
              <a:t>Record your own music in Audacity</a:t>
            </a:r>
            <a:br>
              <a:rPr lang="en-US" sz="2800" dirty="0" smtClean="0"/>
            </a:br>
            <a:endParaRPr lang="en-US" sz="2800" dirty="0" smtClean="0"/>
          </a:p>
          <a:p>
            <a:r>
              <a:rPr lang="en-US" sz="2800" dirty="0" smtClean="0"/>
              <a:t>Record voiceovers directly into Movie Maker</a:t>
            </a:r>
            <a:endParaRPr lang="en-US" sz="2800" dirty="0"/>
          </a:p>
        </p:txBody>
      </p:sp>
    </p:spTree>
    <p:extLst>
      <p:ext uri="{BB962C8B-B14F-4D97-AF65-F5344CB8AC3E}">
        <p14:creationId xmlns:p14="http://schemas.microsoft.com/office/powerpoint/2010/main" val="1269907601"/>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Slipstream.thmx</Template>
  <TotalTime>3803</TotalTime>
  <Words>1473</Words>
  <Application>Microsoft Macintosh PowerPoint</Application>
  <PresentationFormat>On-screen Show (4:3)</PresentationFormat>
  <Paragraphs>128</Paragraphs>
  <Slides>20</Slides>
  <Notes>18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Slipstream</vt:lpstr>
      <vt:lpstr>Creating a Movie</vt:lpstr>
      <vt:lpstr>Video Devices</vt:lpstr>
      <vt:lpstr>Movie Maker Navigation</vt:lpstr>
      <vt:lpstr>Inserting Video or Pictures</vt:lpstr>
      <vt:lpstr>Inserting Pictures and Video</vt:lpstr>
      <vt:lpstr>Completed Import</vt:lpstr>
      <vt:lpstr>Storyboard with Media</vt:lpstr>
      <vt:lpstr>Edit Movie Menu</vt:lpstr>
      <vt:lpstr>Using Audio in Your Movie</vt:lpstr>
      <vt:lpstr>Music Websites</vt:lpstr>
      <vt:lpstr>Importing Audio</vt:lpstr>
      <vt:lpstr>Completed Audio File Import</vt:lpstr>
      <vt:lpstr>Using Your Own Audio  Music Files</vt:lpstr>
      <vt:lpstr>Recording Narration</vt:lpstr>
      <vt:lpstr>Adding Audio Files to Movie</vt:lpstr>
      <vt:lpstr>Edit Audio</vt:lpstr>
      <vt:lpstr>Finish Movie Menu</vt:lpstr>
      <vt:lpstr>Finishing Movie</vt:lpstr>
      <vt:lpstr>Before Bringing Video To School</vt:lpstr>
      <vt:lpstr>Contact Information</vt:lpstr>
    </vt:vector>
  </TitlesOfParts>
  <Company>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Wps Wps</dc:creator>
  <cp:lastModifiedBy>Rosemary Wagoner</cp:lastModifiedBy>
  <cp:revision>18</cp:revision>
  <cp:lastPrinted>2014-03-05T14:17:39Z</cp:lastPrinted>
  <dcterms:created xsi:type="dcterms:W3CDTF">2012-02-16T15:09:54Z</dcterms:created>
  <dcterms:modified xsi:type="dcterms:W3CDTF">2014-03-07T13:54:31Z</dcterms:modified>
</cp:coreProperties>
</file>